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0" r:id="rId3"/>
    <p:sldId id="258" r:id="rId4"/>
    <p:sldId id="261" r:id="rId5"/>
    <p:sldId id="262" r:id="rId6"/>
    <p:sldId id="263" r:id="rId7"/>
    <p:sldId id="264" r:id="rId8"/>
    <p:sldId id="267" r:id="rId9"/>
    <p:sldId id="270" r:id="rId10"/>
    <p:sldId id="269" r:id="rId11"/>
    <p:sldId id="276" r:id="rId12"/>
    <p:sldId id="268" r:id="rId13"/>
    <p:sldId id="259" r:id="rId14"/>
    <p:sldId id="271" r:id="rId15"/>
    <p:sldId id="272" r:id="rId16"/>
    <p:sldId id="273" r:id="rId17"/>
    <p:sldId id="274" r:id="rId18"/>
    <p:sldId id="275" r:id="rId19"/>
    <p:sldId id="26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52" d="100"/>
          <a:sy n="52" d="100"/>
        </p:scale>
        <p:origin x="108" y="5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B5047C-97F4-4C9A-91AB-7478F7FFB496}" type="doc">
      <dgm:prSet loTypeId="urn:microsoft.com/office/officeart/2005/8/layout/default" loCatId="list" qsTypeId="urn:microsoft.com/office/officeart/2005/8/quickstyle/simple2" qsCatId="simple" csTypeId="urn:microsoft.com/office/officeart/2005/8/colors/accent0_3" csCatId="mainScheme" phldr="1"/>
      <dgm:spPr/>
      <dgm:t>
        <a:bodyPr/>
        <a:lstStyle/>
        <a:p>
          <a:endParaRPr lang="en-US"/>
        </a:p>
      </dgm:t>
    </dgm:pt>
    <dgm:pt modelId="{FA557911-08DF-450F-B728-AFAFC9A81B5A}">
      <dgm:prSet/>
      <dgm:spPr/>
      <dgm:t>
        <a:bodyPr/>
        <a:lstStyle/>
        <a:p>
          <a:r>
            <a:rPr lang="en-US" dirty="0"/>
            <a:t>Derreck Bean</a:t>
          </a:r>
        </a:p>
      </dgm:t>
    </dgm:pt>
    <dgm:pt modelId="{C8901D09-E7D6-41D4-9760-AB499EE104AC}" type="parTrans" cxnId="{80BBE4B5-B707-4295-9A98-6158B0E28DEE}">
      <dgm:prSet/>
      <dgm:spPr/>
      <dgm:t>
        <a:bodyPr/>
        <a:lstStyle/>
        <a:p>
          <a:endParaRPr lang="en-US"/>
        </a:p>
      </dgm:t>
    </dgm:pt>
    <dgm:pt modelId="{5D82D3E8-7F8C-4574-BAC1-9D235E0BCF38}" type="sibTrans" cxnId="{80BBE4B5-B707-4295-9A98-6158B0E28DEE}">
      <dgm:prSet/>
      <dgm:spPr/>
      <dgm:t>
        <a:bodyPr/>
        <a:lstStyle/>
        <a:p>
          <a:endParaRPr lang="en-US"/>
        </a:p>
      </dgm:t>
    </dgm:pt>
    <dgm:pt modelId="{A18C9408-54C8-4F5D-9766-DC985F68C5C9}">
      <dgm:prSet/>
      <dgm:spPr/>
      <dgm:t>
        <a:bodyPr/>
        <a:lstStyle/>
        <a:p>
          <a:r>
            <a:rPr lang="en-US" dirty="0"/>
            <a:t>Teresa Martin</a:t>
          </a:r>
        </a:p>
      </dgm:t>
    </dgm:pt>
    <dgm:pt modelId="{841CE681-270A-4AE5-95D4-DF822DD3E49C}" type="parTrans" cxnId="{00F9222C-3C5F-4E5E-A7C7-92A06BFA58EF}">
      <dgm:prSet/>
      <dgm:spPr/>
      <dgm:t>
        <a:bodyPr/>
        <a:lstStyle/>
        <a:p>
          <a:endParaRPr lang="en-US"/>
        </a:p>
      </dgm:t>
    </dgm:pt>
    <dgm:pt modelId="{90198693-88F5-4A03-97E6-5E8C3EB5B81E}" type="sibTrans" cxnId="{00F9222C-3C5F-4E5E-A7C7-92A06BFA58EF}">
      <dgm:prSet/>
      <dgm:spPr/>
      <dgm:t>
        <a:bodyPr/>
        <a:lstStyle/>
        <a:p>
          <a:endParaRPr lang="en-US"/>
        </a:p>
      </dgm:t>
    </dgm:pt>
    <dgm:pt modelId="{B1D49748-77B8-4589-A5A8-E2D63BF27C17}">
      <dgm:prSet/>
      <dgm:spPr/>
      <dgm:t>
        <a:bodyPr/>
        <a:lstStyle/>
        <a:p>
          <a:r>
            <a:rPr lang="en-US" dirty="0"/>
            <a:t>Romeo Ruddock</a:t>
          </a:r>
        </a:p>
      </dgm:t>
    </dgm:pt>
    <dgm:pt modelId="{62139D41-E298-45F0-B1A1-ABA5E3FF9014}" type="parTrans" cxnId="{27EA45BE-2AFE-4E1E-86C6-7BEADEE72041}">
      <dgm:prSet/>
      <dgm:spPr/>
      <dgm:t>
        <a:bodyPr/>
        <a:lstStyle/>
        <a:p>
          <a:endParaRPr lang="en-US"/>
        </a:p>
      </dgm:t>
    </dgm:pt>
    <dgm:pt modelId="{3EB4CDFF-1BD5-46AB-89EF-75FD8E5302FD}" type="sibTrans" cxnId="{27EA45BE-2AFE-4E1E-86C6-7BEADEE72041}">
      <dgm:prSet/>
      <dgm:spPr/>
      <dgm:t>
        <a:bodyPr/>
        <a:lstStyle/>
        <a:p>
          <a:endParaRPr lang="en-US"/>
        </a:p>
      </dgm:t>
    </dgm:pt>
    <dgm:pt modelId="{CDA2D104-6C49-49B6-8C31-074932A0AD7F}" type="pres">
      <dgm:prSet presAssocID="{65B5047C-97F4-4C9A-91AB-7478F7FFB496}" presName="diagram" presStyleCnt="0">
        <dgm:presLayoutVars>
          <dgm:dir/>
          <dgm:resizeHandles val="exact"/>
        </dgm:presLayoutVars>
      </dgm:prSet>
      <dgm:spPr/>
    </dgm:pt>
    <dgm:pt modelId="{BA938721-EB66-407B-A15F-50D9EFDA8D33}" type="pres">
      <dgm:prSet presAssocID="{FA557911-08DF-450F-B728-AFAFC9A81B5A}" presName="node" presStyleLbl="node1" presStyleIdx="0" presStyleCnt="3">
        <dgm:presLayoutVars>
          <dgm:bulletEnabled val="1"/>
        </dgm:presLayoutVars>
      </dgm:prSet>
      <dgm:spPr/>
    </dgm:pt>
    <dgm:pt modelId="{C04AF446-0963-45D5-8782-927F844904BA}" type="pres">
      <dgm:prSet presAssocID="{5D82D3E8-7F8C-4574-BAC1-9D235E0BCF38}" presName="sibTrans" presStyleCnt="0"/>
      <dgm:spPr/>
    </dgm:pt>
    <dgm:pt modelId="{03CA62B0-EAC4-44D4-8020-63098F143D1B}" type="pres">
      <dgm:prSet presAssocID="{B1D49748-77B8-4589-A5A8-E2D63BF27C17}" presName="node" presStyleLbl="node1" presStyleIdx="1" presStyleCnt="3">
        <dgm:presLayoutVars>
          <dgm:bulletEnabled val="1"/>
        </dgm:presLayoutVars>
      </dgm:prSet>
      <dgm:spPr/>
    </dgm:pt>
    <dgm:pt modelId="{2AB28E95-4797-479C-9E1F-133290F9DE45}" type="pres">
      <dgm:prSet presAssocID="{3EB4CDFF-1BD5-46AB-89EF-75FD8E5302FD}" presName="sibTrans" presStyleCnt="0"/>
      <dgm:spPr/>
    </dgm:pt>
    <dgm:pt modelId="{8A3CB2E6-896C-4B84-8284-F6502CF608AA}" type="pres">
      <dgm:prSet presAssocID="{A18C9408-54C8-4F5D-9766-DC985F68C5C9}" presName="node" presStyleLbl="node1" presStyleIdx="2" presStyleCnt="3">
        <dgm:presLayoutVars>
          <dgm:bulletEnabled val="1"/>
        </dgm:presLayoutVars>
      </dgm:prSet>
      <dgm:spPr/>
    </dgm:pt>
  </dgm:ptLst>
  <dgm:cxnLst>
    <dgm:cxn modelId="{894A7910-E255-45F9-91D6-25410E673F1B}" type="presOf" srcId="{FA557911-08DF-450F-B728-AFAFC9A81B5A}" destId="{BA938721-EB66-407B-A15F-50D9EFDA8D33}" srcOrd="0" destOrd="0" presId="urn:microsoft.com/office/officeart/2005/8/layout/default"/>
    <dgm:cxn modelId="{00F9222C-3C5F-4E5E-A7C7-92A06BFA58EF}" srcId="{65B5047C-97F4-4C9A-91AB-7478F7FFB496}" destId="{A18C9408-54C8-4F5D-9766-DC985F68C5C9}" srcOrd="2" destOrd="0" parTransId="{841CE681-270A-4AE5-95D4-DF822DD3E49C}" sibTransId="{90198693-88F5-4A03-97E6-5E8C3EB5B81E}"/>
    <dgm:cxn modelId="{41732030-CA92-485E-902F-EEB32B7C15C8}" type="presOf" srcId="{B1D49748-77B8-4589-A5A8-E2D63BF27C17}" destId="{03CA62B0-EAC4-44D4-8020-63098F143D1B}" srcOrd="0" destOrd="0" presId="urn:microsoft.com/office/officeart/2005/8/layout/default"/>
    <dgm:cxn modelId="{A40D2C96-19C7-43EC-9ACE-1BFFA145F123}" type="presOf" srcId="{65B5047C-97F4-4C9A-91AB-7478F7FFB496}" destId="{CDA2D104-6C49-49B6-8C31-074932A0AD7F}" srcOrd="0" destOrd="0" presId="urn:microsoft.com/office/officeart/2005/8/layout/default"/>
    <dgm:cxn modelId="{80BBE4B5-B707-4295-9A98-6158B0E28DEE}" srcId="{65B5047C-97F4-4C9A-91AB-7478F7FFB496}" destId="{FA557911-08DF-450F-B728-AFAFC9A81B5A}" srcOrd="0" destOrd="0" parTransId="{C8901D09-E7D6-41D4-9760-AB499EE104AC}" sibTransId="{5D82D3E8-7F8C-4574-BAC1-9D235E0BCF38}"/>
    <dgm:cxn modelId="{27EA45BE-2AFE-4E1E-86C6-7BEADEE72041}" srcId="{65B5047C-97F4-4C9A-91AB-7478F7FFB496}" destId="{B1D49748-77B8-4589-A5A8-E2D63BF27C17}" srcOrd="1" destOrd="0" parTransId="{62139D41-E298-45F0-B1A1-ABA5E3FF9014}" sibTransId="{3EB4CDFF-1BD5-46AB-89EF-75FD8E5302FD}"/>
    <dgm:cxn modelId="{B576E4FA-B77F-49DB-A1B9-DD17A8120B51}" type="presOf" srcId="{A18C9408-54C8-4F5D-9766-DC985F68C5C9}" destId="{8A3CB2E6-896C-4B84-8284-F6502CF608AA}" srcOrd="0" destOrd="0" presId="urn:microsoft.com/office/officeart/2005/8/layout/default"/>
    <dgm:cxn modelId="{37BA162D-0E18-4BF7-AAB2-A30E52A96618}" type="presParOf" srcId="{CDA2D104-6C49-49B6-8C31-074932A0AD7F}" destId="{BA938721-EB66-407B-A15F-50D9EFDA8D33}" srcOrd="0" destOrd="0" presId="urn:microsoft.com/office/officeart/2005/8/layout/default"/>
    <dgm:cxn modelId="{7FD57851-F0A9-4566-95F5-E6188A0E04D7}" type="presParOf" srcId="{CDA2D104-6C49-49B6-8C31-074932A0AD7F}" destId="{C04AF446-0963-45D5-8782-927F844904BA}" srcOrd="1" destOrd="0" presId="urn:microsoft.com/office/officeart/2005/8/layout/default"/>
    <dgm:cxn modelId="{428CB4D0-8F8D-417A-877F-40C341F9D943}" type="presParOf" srcId="{CDA2D104-6C49-49B6-8C31-074932A0AD7F}" destId="{03CA62B0-EAC4-44D4-8020-63098F143D1B}" srcOrd="2" destOrd="0" presId="urn:microsoft.com/office/officeart/2005/8/layout/default"/>
    <dgm:cxn modelId="{52519C26-1215-469B-849E-70CFC6E998D6}" type="presParOf" srcId="{CDA2D104-6C49-49B6-8C31-074932A0AD7F}" destId="{2AB28E95-4797-479C-9E1F-133290F9DE45}" srcOrd="3" destOrd="0" presId="urn:microsoft.com/office/officeart/2005/8/layout/default"/>
    <dgm:cxn modelId="{D8AD13A8-D8B3-4935-B086-ED225539F3C4}" type="presParOf" srcId="{CDA2D104-6C49-49B6-8C31-074932A0AD7F}" destId="{8A3CB2E6-896C-4B84-8284-F6502CF608AA}"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F09833-F8BD-40C8-B9FB-663B9D61B879}" type="doc">
      <dgm:prSet loTypeId="urn:microsoft.com/office/officeart/2005/8/layout/default" loCatId="list" qsTypeId="urn:microsoft.com/office/officeart/2005/8/quickstyle/simple3" qsCatId="simple" csTypeId="urn:microsoft.com/office/officeart/2005/8/colors/accent3_2" csCatId="accent3"/>
      <dgm:spPr/>
      <dgm:t>
        <a:bodyPr/>
        <a:lstStyle/>
        <a:p>
          <a:endParaRPr lang="en-US"/>
        </a:p>
      </dgm:t>
    </dgm:pt>
    <dgm:pt modelId="{C9D4068F-296E-4C1F-A180-482C38FEE999}">
      <dgm:prSet/>
      <dgm:spPr/>
      <dgm:t>
        <a:bodyPr/>
        <a:lstStyle/>
        <a:p>
          <a:r>
            <a:rPr lang="en-US" b="1" u="sng" dirty="0"/>
            <a:t>Mandatory Personal Protective Equipment (P.P.E.)</a:t>
          </a:r>
          <a:endParaRPr lang="en-US" dirty="0"/>
        </a:p>
      </dgm:t>
    </dgm:pt>
    <dgm:pt modelId="{9E80D2C8-4091-4A6E-97F3-13CE4471FE29}" type="parTrans" cxnId="{248E2765-B56F-4F5D-AD62-4207568FCEB2}">
      <dgm:prSet/>
      <dgm:spPr/>
      <dgm:t>
        <a:bodyPr/>
        <a:lstStyle/>
        <a:p>
          <a:endParaRPr lang="en-US"/>
        </a:p>
      </dgm:t>
    </dgm:pt>
    <dgm:pt modelId="{33398602-A0E6-43D4-8600-4649ED550F4A}" type="sibTrans" cxnId="{248E2765-B56F-4F5D-AD62-4207568FCEB2}">
      <dgm:prSet/>
      <dgm:spPr/>
      <dgm:t>
        <a:bodyPr/>
        <a:lstStyle/>
        <a:p>
          <a:endParaRPr lang="en-US"/>
        </a:p>
      </dgm:t>
    </dgm:pt>
    <dgm:pt modelId="{18A5A8E9-510B-4F89-838D-26522C1253F9}">
      <dgm:prSet/>
      <dgm:spPr/>
      <dgm:t>
        <a:bodyPr/>
        <a:lstStyle/>
        <a:p>
          <a:r>
            <a:rPr lang="en-US" b="1"/>
            <a:t>Hard Hats             (ANSI /CSA/BSEN)</a:t>
          </a:r>
          <a:endParaRPr lang="en-US"/>
        </a:p>
      </dgm:t>
    </dgm:pt>
    <dgm:pt modelId="{10153A04-A378-46C1-A905-3D2F3C314128}" type="parTrans" cxnId="{2BC5704B-4612-42A3-8BE1-848CEC3FAE34}">
      <dgm:prSet/>
      <dgm:spPr/>
      <dgm:t>
        <a:bodyPr/>
        <a:lstStyle/>
        <a:p>
          <a:endParaRPr lang="en-US"/>
        </a:p>
      </dgm:t>
    </dgm:pt>
    <dgm:pt modelId="{35C6BC2E-FF51-4F3A-925A-990F1D0677FF}" type="sibTrans" cxnId="{2BC5704B-4612-42A3-8BE1-848CEC3FAE34}">
      <dgm:prSet/>
      <dgm:spPr/>
      <dgm:t>
        <a:bodyPr/>
        <a:lstStyle/>
        <a:p>
          <a:endParaRPr lang="en-US"/>
        </a:p>
      </dgm:t>
    </dgm:pt>
    <dgm:pt modelId="{763398F1-7095-400F-AC78-375F37218D31}">
      <dgm:prSet/>
      <dgm:spPr/>
      <dgm:t>
        <a:bodyPr/>
        <a:lstStyle/>
        <a:p>
          <a:r>
            <a:rPr lang="en-US" b="1"/>
            <a:t>Safety Glasses    </a:t>
          </a:r>
          <a:endParaRPr lang="en-US"/>
        </a:p>
      </dgm:t>
    </dgm:pt>
    <dgm:pt modelId="{48FF2BB1-4814-4DC1-935F-464BD6A33923}" type="parTrans" cxnId="{B63E94FC-3170-4AFC-85F9-A7B016BECE29}">
      <dgm:prSet/>
      <dgm:spPr/>
      <dgm:t>
        <a:bodyPr/>
        <a:lstStyle/>
        <a:p>
          <a:endParaRPr lang="en-US"/>
        </a:p>
      </dgm:t>
    </dgm:pt>
    <dgm:pt modelId="{5E8A217A-5B95-4FF2-87CA-5AFD78895BC4}" type="sibTrans" cxnId="{B63E94FC-3170-4AFC-85F9-A7B016BECE29}">
      <dgm:prSet/>
      <dgm:spPr/>
      <dgm:t>
        <a:bodyPr/>
        <a:lstStyle/>
        <a:p>
          <a:endParaRPr lang="en-US"/>
        </a:p>
      </dgm:t>
    </dgm:pt>
    <dgm:pt modelId="{620A1084-0A32-463E-ADA4-2364512637D5}">
      <dgm:prSet/>
      <dgm:spPr/>
      <dgm:t>
        <a:bodyPr/>
        <a:lstStyle/>
        <a:p>
          <a:r>
            <a:rPr lang="en-US" b="1"/>
            <a:t>High Visibility Clothing</a:t>
          </a:r>
          <a:endParaRPr lang="en-US"/>
        </a:p>
      </dgm:t>
    </dgm:pt>
    <dgm:pt modelId="{D057D370-1E5E-41B9-BCD5-AB74F3D9B69A}" type="parTrans" cxnId="{1DC84D75-F9D9-4EAC-AEFA-B941C90BE6D4}">
      <dgm:prSet/>
      <dgm:spPr/>
      <dgm:t>
        <a:bodyPr/>
        <a:lstStyle/>
        <a:p>
          <a:endParaRPr lang="en-US"/>
        </a:p>
      </dgm:t>
    </dgm:pt>
    <dgm:pt modelId="{089E23B3-46D7-4FFF-BBE5-52A1371DD00E}" type="sibTrans" cxnId="{1DC84D75-F9D9-4EAC-AEFA-B941C90BE6D4}">
      <dgm:prSet/>
      <dgm:spPr/>
      <dgm:t>
        <a:bodyPr/>
        <a:lstStyle/>
        <a:p>
          <a:endParaRPr lang="en-US"/>
        </a:p>
      </dgm:t>
    </dgm:pt>
    <dgm:pt modelId="{F5363200-1D35-4894-854C-C7AAE3263326}">
      <dgm:prSet/>
      <dgm:spPr/>
      <dgm:t>
        <a:bodyPr/>
        <a:lstStyle/>
        <a:p>
          <a:r>
            <a:rPr lang="en-US" b="1" dirty="0"/>
            <a:t>Substantial Long Pants and Shirt w/Sleeves</a:t>
          </a:r>
          <a:endParaRPr lang="en-US" dirty="0"/>
        </a:p>
      </dgm:t>
    </dgm:pt>
    <dgm:pt modelId="{A6B9D498-657E-43D3-95C0-E9BA7A2FB523}" type="parTrans" cxnId="{B409CA2B-2277-418B-8992-5F1FE5E3F398}">
      <dgm:prSet/>
      <dgm:spPr/>
      <dgm:t>
        <a:bodyPr/>
        <a:lstStyle/>
        <a:p>
          <a:endParaRPr lang="en-US"/>
        </a:p>
      </dgm:t>
    </dgm:pt>
    <dgm:pt modelId="{7EF1BFB7-6266-4D0A-90E7-85CC3194B5F7}" type="sibTrans" cxnId="{B409CA2B-2277-418B-8992-5F1FE5E3F398}">
      <dgm:prSet/>
      <dgm:spPr/>
      <dgm:t>
        <a:bodyPr/>
        <a:lstStyle/>
        <a:p>
          <a:endParaRPr lang="en-US"/>
        </a:p>
      </dgm:t>
    </dgm:pt>
    <dgm:pt modelId="{CA8C4002-8F7E-4DDB-9D1D-B21226CB8DAD}">
      <dgm:prSet/>
      <dgm:spPr/>
      <dgm:t>
        <a:bodyPr/>
        <a:lstStyle/>
        <a:p>
          <a:r>
            <a:rPr lang="en-US" b="1"/>
            <a:t>Work Boots          (Steel Toe i.e. No Tennis Shoes)</a:t>
          </a:r>
          <a:endParaRPr lang="en-US"/>
        </a:p>
      </dgm:t>
    </dgm:pt>
    <dgm:pt modelId="{E6261B91-D14C-4F28-98EA-ADB07AE6B1C9}" type="parTrans" cxnId="{44F6243D-2500-4434-BBEF-D90566F804E5}">
      <dgm:prSet/>
      <dgm:spPr/>
      <dgm:t>
        <a:bodyPr/>
        <a:lstStyle/>
        <a:p>
          <a:endParaRPr lang="en-US"/>
        </a:p>
      </dgm:t>
    </dgm:pt>
    <dgm:pt modelId="{F1D6A64C-703E-4F34-A653-21C94AD657CD}" type="sibTrans" cxnId="{44F6243D-2500-4434-BBEF-D90566F804E5}">
      <dgm:prSet/>
      <dgm:spPr/>
      <dgm:t>
        <a:bodyPr/>
        <a:lstStyle/>
        <a:p>
          <a:endParaRPr lang="en-US"/>
        </a:p>
      </dgm:t>
    </dgm:pt>
    <dgm:pt modelId="{15996664-29AB-4116-98A6-A280A6D4AD83}">
      <dgm:prSet/>
      <dgm:spPr/>
      <dgm:t>
        <a:bodyPr/>
        <a:lstStyle/>
        <a:p>
          <a:r>
            <a:rPr lang="en-US" b="1" u="sng"/>
            <a:t>Task Specific P.P.E.:</a:t>
          </a:r>
          <a:endParaRPr lang="en-US"/>
        </a:p>
      </dgm:t>
    </dgm:pt>
    <dgm:pt modelId="{F440C5B4-A2F6-4007-93FC-47AF88C72E55}" type="parTrans" cxnId="{013C150E-9DA1-4CB0-AA06-8B5FB0F62D24}">
      <dgm:prSet/>
      <dgm:spPr/>
      <dgm:t>
        <a:bodyPr/>
        <a:lstStyle/>
        <a:p>
          <a:endParaRPr lang="en-US"/>
        </a:p>
      </dgm:t>
    </dgm:pt>
    <dgm:pt modelId="{375716BD-5A5B-46A3-AAAC-0C1BCCAF744B}" type="sibTrans" cxnId="{013C150E-9DA1-4CB0-AA06-8B5FB0F62D24}">
      <dgm:prSet/>
      <dgm:spPr/>
      <dgm:t>
        <a:bodyPr/>
        <a:lstStyle/>
        <a:p>
          <a:endParaRPr lang="en-US"/>
        </a:p>
      </dgm:t>
    </dgm:pt>
    <dgm:pt modelId="{162423EA-65D6-4A51-A3AF-9D4FB4CC0C3B}">
      <dgm:prSet/>
      <dgm:spPr/>
      <dgm:t>
        <a:bodyPr/>
        <a:lstStyle/>
        <a:p>
          <a:r>
            <a:rPr lang="en-US" b="1"/>
            <a:t>Hand Protection (Glove Use Encouraged)</a:t>
          </a:r>
          <a:endParaRPr lang="en-US"/>
        </a:p>
      </dgm:t>
    </dgm:pt>
    <dgm:pt modelId="{58530840-66B6-4DE4-A728-097D66660356}" type="parTrans" cxnId="{0B3D0D7A-3FAD-428C-9B68-869C3692EDF9}">
      <dgm:prSet/>
      <dgm:spPr/>
      <dgm:t>
        <a:bodyPr/>
        <a:lstStyle/>
        <a:p>
          <a:endParaRPr lang="en-US"/>
        </a:p>
      </dgm:t>
    </dgm:pt>
    <dgm:pt modelId="{0BF6DE9D-4D1B-4EE5-8A82-B93FE9FE5CB5}" type="sibTrans" cxnId="{0B3D0D7A-3FAD-428C-9B68-869C3692EDF9}">
      <dgm:prSet/>
      <dgm:spPr/>
      <dgm:t>
        <a:bodyPr/>
        <a:lstStyle/>
        <a:p>
          <a:endParaRPr lang="en-US"/>
        </a:p>
      </dgm:t>
    </dgm:pt>
    <dgm:pt modelId="{300B1508-9BAB-4431-872A-1A464F907450}">
      <dgm:prSet/>
      <dgm:spPr/>
      <dgm:t>
        <a:bodyPr/>
        <a:lstStyle/>
        <a:p>
          <a:r>
            <a:rPr lang="en-US" b="1"/>
            <a:t>Double Eye Protection – Projectile Work Face Shields</a:t>
          </a:r>
          <a:endParaRPr lang="en-US"/>
        </a:p>
      </dgm:t>
    </dgm:pt>
    <dgm:pt modelId="{BE628F04-DF3F-4929-AEDD-5BC83666CEC6}" type="parTrans" cxnId="{DA2392C0-3DE8-4FDC-BC5C-847801774FF1}">
      <dgm:prSet/>
      <dgm:spPr/>
      <dgm:t>
        <a:bodyPr/>
        <a:lstStyle/>
        <a:p>
          <a:endParaRPr lang="en-US"/>
        </a:p>
      </dgm:t>
    </dgm:pt>
    <dgm:pt modelId="{58B1242B-0846-4950-93D7-B7ED31BC3D3A}" type="sibTrans" cxnId="{DA2392C0-3DE8-4FDC-BC5C-847801774FF1}">
      <dgm:prSet/>
      <dgm:spPr/>
      <dgm:t>
        <a:bodyPr/>
        <a:lstStyle/>
        <a:p>
          <a:endParaRPr lang="en-US"/>
        </a:p>
      </dgm:t>
    </dgm:pt>
    <dgm:pt modelId="{F4090D0A-8906-4715-92F6-2EA9487E6758}">
      <dgm:prSet/>
      <dgm:spPr/>
      <dgm:t>
        <a:bodyPr/>
        <a:lstStyle/>
        <a:p>
          <a:r>
            <a:rPr lang="en-US" b="1"/>
            <a:t>Hearing Protection on Person (3’ Rule; Proper Use)</a:t>
          </a:r>
          <a:endParaRPr lang="en-US"/>
        </a:p>
      </dgm:t>
    </dgm:pt>
    <dgm:pt modelId="{76192DD9-548F-46B0-A1A4-475AEFCF816F}" type="parTrans" cxnId="{A50192F9-1A00-4BDC-98F3-7EF7A94CA7B1}">
      <dgm:prSet/>
      <dgm:spPr/>
      <dgm:t>
        <a:bodyPr/>
        <a:lstStyle/>
        <a:p>
          <a:endParaRPr lang="en-US"/>
        </a:p>
      </dgm:t>
    </dgm:pt>
    <dgm:pt modelId="{AE203B62-8E6A-41A6-9B3E-0894046196C7}" type="sibTrans" cxnId="{A50192F9-1A00-4BDC-98F3-7EF7A94CA7B1}">
      <dgm:prSet/>
      <dgm:spPr/>
      <dgm:t>
        <a:bodyPr/>
        <a:lstStyle/>
        <a:p>
          <a:endParaRPr lang="en-US"/>
        </a:p>
      </dgm:t>
    </dgm:pt>
    <dgm:pt modelId="{4E9AD4A8-1870-4ADC-B81A-0020DF18D16A}">
      <dgm:prSet/>
      <dgm:spPr/>
      <dgm:t>
        <a:bodyPr/>
        <a:lstStyle/>
        <a:p>
          <a:r>
            <a:rPr lang="en-US" b="1"/>
            <a:t>Respiratory Protection </a:t>
          </a:r>
          <a:endParaRPr lang="en-US"/>
        </a:p>
      </dgm:t>
    </dgm:pt>
    <dgm:pt modelId="{B1E912CF-FB1D-4688-B168-B9187F33D930}" type="parTrans" cxnId="{216EB629-E413-4E12-9ED7-5361FB0F3FA7}">
      <dgm:prSet/>
      <dgm:spPr/>
      <dgm:t>
        <a:bodyPr/>
        <a:lstStyle/>
        <a:p>
          <a:endParaRPr lang="en-US"/>
        </a:p>
      </dgm:t>
    </dgm:pt>
    <dgm:pt modelId="{9C6D9D18-9115-4A03-8CD6-2ADBE4489890}" type="sibTrans" cxnId="{216EB629-E413-4E12-9ED7-5361FB0F3FA7}">
      <dgm:prSet/>
      <dgm:spPr/>
      <dgm:t>
        <a:bodyPr/>
        <a:lstStyle/>
        <a:p>
          <a:endParaRPr lang="en-US"/>
        </a:p>
      </dgm:t>
    </dgm:pt>
    <dgm:pt modelId="{D0003BF1-9E8D-452A-9A8F-E00354A9D8FA}" type="pres">
      <dgm:prSet presAssocID="{89F09833-F8BD-40C8-B9FB-663B9D61B879}" presName="diagram" presStyleCnt="0">
        <dgm:presLayoutVars>
          <dgm:dir/>
          <dgm:resizeHandles val="exact"/>
        </dgm:presLayoutVars>
      </dgm:prSet>
      <dgm:spPr/>
    </dgm:pt>
    <dgm:pt modelId="{61DB75B6-AFB7-4732-95BD-21AD6D411B17}" type="pres">
      <dgm:prSet presAssocID="{C9D4068F-296E-4C1F-A180-482C38FEE999}" presName="node" presStyleLbl="node1" presStyleIdx="0" presStyleCnt="11">
        <dgm:presLayoutVars>
          <dgm:bulletEnabled val="1"/>
        </dgm:presLayoutVars>
      </dgm:prSet>
      <dgm:spPr/>
    </dgm:pt>
    <dgm:pt modelId="{7A36E318-7E08-44A0-99AA-6C6D89C36B14}" type="pres">
      <dgm:prSet presAssocID="{33398602-A0E6-43D4-8600-4649ED550F4A}" presName="sibTrans" presStyleCnt="0"/>
      <dgm:spPr/>
    </dgm:pt>
    <dgm:pt modelId="{0B39AC41-AD0D-4987-954C-A9F974861681}" type="pres">
      <dgm:prSet presAssocID="{18A5A8E9-510B-4F89-838D-26522C1253F9}" presName="node" presStyleLbl="node1" presStyleIdx="1" presStyleCnt="11">
        <dgm:presLayoutVars>
          <dgm:bulletEnabled val="1"/>
        </dgm:presLayoutVars>
      </dgm:prSet>
      <dgm:spPr/>
    </dgm:pt>
    <dgm:pt modelId="{1C67C8FD-8586-48D0-95FD-D24173CC8238}" type="pres">
      <dgm:prSet presAssocID="{35C6BC2E-FF51-4F3A-925A-990F1D0677FF}" presName="sibTrans" presStyleCnt="0"/>
      <dgm:spPr/>
    </dgm:pt>
    <dgm:pt modelId="{BB4DA1F2-9C40-4991-B1FF-E4556C351F1B}" type="pres">
      <dgm:prSet presAssocID="{763398F1-7095-400F-AC78-375F37218D31}" presName="node" presStyleLbl="node1" presStyleIdx="2" presStyleCnt="11">
        <dgm:presLayoutVars>
          <dgm:bulletEnabled val="1"/>
        </dgm:presLayoutVars>
      </dgm:prSet>
      <dgm:spPr/>
    </dgm:pt>
    <dgm:pt modelId="{21687166-DE90-44AC-AE79-F4D67075E25A}" type="pres">
      <dgm:prSet presAssocID="{5E8A217A-5B95-4FF2-87CA-5AFD78895BC4}" presName="sibTrans" presStyleCnt="0"/>
      <dgm:spPr/>
    </dgm:pt>
    <dgm:pt modelId="{792EF599-1111-4C6F-ACE3-476ECCEADA5C}" type="pres">
      <dgm:prSet presAssocID="{620A1084-0A32-463E-ADA4-2364512637D5}" presName="node" presStyleLbl="node1" presStyleIdx="3" presStyleCnt="11">
        <dgm:presLayoutVars>
          <dgm:bulletEnabled val="1"/>
        </dgm:presLayoutVars>
      </dgm:prSet>
      <dgm:spPr/>
    </dgm:pt>
    <dgm:pt modelId="{243C5D24-23EA-4BB7-BE95-E6643F84B65C}" type="pres">
      <dgm:prSet presAssocID="{089E23B3-46D7-4FFF-BBE5-52A1371DD00E}" presName="sibTrans" presStyleCnt="0"/>
      <dgm:spPr/>
    </dgm:pt>
    <dgm:pt modelId="{547AE027-0D2C-4749-B53F-009DD2A3A992}" type="pres">
      <dgm:prSet presAssocID="{F5363200-1D35-4894-854C-C7AAE3263326}" presName="node" presStyleLbl="node1" presStyleIdx="4" presStyleCnt="11">
        <dgm:presLayoutVars>
          <dgm:bulletEnabled val="1"/>
        </dgm:presLayoutVars>
      </dgm:prSet>
      <dgm:spPr/>
    </dgm:pt>
    <dgm:pt modelId="{DF12916F-11E0-4E47-898C-BC6906C2A103}" type="pres">
      <dgm:prSet presAssocID="{7EF1BFB7-6266-4D0A-90E7-85CC3194B5F7}" presName="sibTrans" presStyleCnt="0"/>
      <dgm:spPr/>
    </dgm:pt>
    <dgm:pt modelId="{6E6A2BBD-7A91-4A7E-B4B3-AAA438E477AA}" type="pres">
      <dgm:prSet presAssocID="{CA8C4002-8F7E-4DDB-9D1D-B21226CB8DAD}" presName="node" presStyleLbl="node1" presStyleIdx="5" presStyleCnt="11">
        <dgm:presLayoutVars>
          <dgm:bulletEnabled val="1"/>
        </dgm:presLayoutVars>
      </dgm:prSet>
      <dgm:spPr/>
    </dgm:pt>
    <dgm:pt modelId="{81A47987-2396-49A8-ADCE-01CFA67E9B8E}" type="pres">
      <dgm:prSet presAssocID="{F1D6A64C-703E-4F34-A653-21C94AD657CD}" presName="sibTrans" presStyleCnt="0"/>
      <dgm:spPr/>
    </dgm:pt>
    <dgm:pt modelId="{72E06170-E933-4BCA-8B73-D40A4DCED6A8}" type="pres">
      <dgm:prSet presAssocID="{15996664-29AB-4116-98A6-A280A6D4AD83}" presName="node" presStyleLbl="node1" presStyleIdx="6" presStyleCnt="11">
        <dgm:presLayoutVars>
          <dgm:bulletEnabled val="1"/>
        </dgm:presLayoutVars>
      </dgm:prSet>
      <dgm:spPr/>
    </dgm:pt>
    <dgm:pt modelId="{8D525DE3-6A37-4AAA-B8D7-0E48B08B2D33}" type="pres">
      <dgm:prSet presAssocID="{375716BD-5A5B-46A3-AAAC-0C1BCCAF744B}" presName="sibTrans" presStyleCnt="0"/>
      <dgm:spPr/>
    </dgm:pt>
    <dgm:pt modelId="{58EF5DAD-ED50-47EC-B104-6E4CD21E349F}" type="pres">
      <dgm:prSet presAssocID="{162423EA-65D6-4A51-A3AF-9D4FB4CC0C3B}" presName="node" presStyleLbl="node1" presStyleIdx="7" presStyleCnt="11">
        <dgm:presLayoutVars>
          <dgm:bulletEnabled val="1"/>
        </dgm:presLayoutVars>
      </dgm:prSet>
      <dgm:spPr/>
    </dgm:pt>
    <dgm:pt modelId="{7AF312FF-13AB-4466-88C8-71CC14666201}" type="pres">
      <dgm:prSet presAssocID="{0BF6DE9D-4D1B-4EE5-8A82-B93FE9FE5CB5}" presName="sibTrans" presStyleCnt="0"/>
      <dgm:spPr/>
    </dgm:pt>
    <dgm:pt modelId="{8F17EA7E-7DC1-42E2-B201-D226D06916B9}" type="pres">
      <dgm:prSet presAssocID="{300B1508-9BAB-4431-872A-1A464F907450}" presName="node" presStyleLbl="node1" presStyleIdx="8" presStyleCnt="11">
        <dgm:presLayoutVars>
          <dgm:bulletEnabled val="1"/>
        </dgm:presLayoutVars>
      </dgm:prSet>
      <dgm:spPr/>
    </dgm:pt>
    <dgm:pt modelId="{C3E1DF01-28E7-4221-84AB-D0DEA0D5BB49}" type="pres">
      <dgm:prSet presAssocID="{58B1242B-0846-4950-93D7-B7ED31BC3D3A}" presName="sibTrans" presStyleCnt="0"/>
      <dgm:spPr/>
    </dgm:pt>
    <dgm:pt modelId="{4A7F2428-0894-465A-B486-D923B82F2082}" type="pres">
      <dgm:prSet presAssocID="{F4090D0A-8906-4715-92F6-2EA9487E6758}" presName="node" presStyleLbl="node1" presStyleIdx="9" presStyleCnt="11">
        <dgm:presLayoutVars>
          <dgm:bulletEnabled val="1"/>
        </dgm:presLayoutVars>
      </dgm:prSet>
      <dgm:spPr/>
    </dgm:pt>
    <dgm:pt modelId="{D604C058-DCAE-4288-8735-42ACB1ABA3C0}" type="pres">
      <dgm:prSet presAssocID="{AE203B62-8E6A-41A6-9B3E-0894046196C7}" presName="sibTrans" presStyleCnt="0"/>
      <dgm:spPr/>
    </dgm:pt>
    <dgm:pt modelId="{75363B37-7601-4228-85F3-6636A9EEE65D}" type="pres">
      <dgm:prSet presAssocID="{4E9AD4A8-1870-4ADC-B81A-0020DF18D16A}" presName="node" presStyleLbl="node1" presStyleIdx="10" presStyleCnt="11">
        <dgm:presLayoutVars>
          <dgm:bulletEnabled val="1"/>
        </dgm:presLayoutVars>
      </dgm:prSet>
      <dgm:spPr/>
    </dgm:pt>
  </dgm:ptLst>
  <dgm:cxnLst>
    <dgm:cxn modelId="{013C150E-9DA1-4CB0-AA06-8B5FB0F62D24}" srcId="{89F09833-F8BD-40C8-B9FB-663B9D61B879}" destId="{15996664-29AB-4116-98A6-A280A6D4AD83}" srcOrd="6" destOrd="0" parTransId="{F440C5B4-A2F6-4007-93FC-47AF88C72E55}" sibTransId="{375716BD-5A5B-46A3-AAAC-0C1BCCAF744B}"/>
    <dgm:cxn modelId="{216EB629-E413-4E12-9ED7-5361FB0F3FA7}" srcId="{89F09833-F8BD-40C8-B9FB-663B9D61B879}" destId="{4E9AD4A8-1870-4ADC-B81A-0020DF18D16A}" srcOrd="10" destOrd="0" parTransId="{B1E912CF-FB1D-4688-B168-B9187F33D930}" sibTransId="{9C6D9D18-9115-4A03-8CD6-2ADBE4489890}"/>
    <dgm:cxn modelId="{D53F152B-C6A0-43A6-9663-45C3AE030EE0}" type="presOf" srcId="{F5363200-1D35-4894-854C-C7AAE3263326}" destId="{547AE027-0D2C-4749-B53F-009DD2A3A992}" srcOrd="0" destOrd="0" presId="urn:microsoft.com/office/officeart/2005/8/layout/default"/>
    <dgm:cxn modelId="{B409CA2B-2277-418B-8992-5F1FE5E3F398}" srcId="{89F09833-F8BD-40C8-B9FB-663B9D61B879}" destId="{F5363200-1D35-4894-854C-C7AAE3263326}" srcOrd="4" destOrd="0" parTransId="{A6B9D498-657E-43D3-95C0-E9BA7A2FB523}" sibTransId="{7EF1BFB7-6266-4D0A-90E7-85CC3194B5F7}"/>
    <dgm:cxn modelId="{E537A734-B1B9-4ED2-846F-6E00DC773FE2}" type="presOf" srcId="{4E9AD4A8-1870-4ADC-B81A-0020DF18D16A}" destId="{75363B37-7601-4228-85F3-6636A9EEE65D}" srcOrd="0" destOrd="0" presId="urn:microsoft.com/office/officeart/2005/8/layout/default"/>
    <dgm:cxn modelId="{44F6243D-2500-4434-BBEF-D90566F804E5}" srcId="{89F09833-F8BD-40C8-B9FB-663B9D61B879}" destId="{CA8C4002-8F7E-4DDB-9D1D-B21226CB8DAD}" srcOrd="5" destOrd="0" parTransId="{E6261B91-D14C-4F28-98EA-ADB07AE6B1C9}" sibTransId="{F1D6A64C-703E-4F34-A653-21C94AD657CD}"/>
    <dgm:cxn modelId="{0DC1B960-9789-4768-9BCF-1C1DD522FE7D}" type="presOf" srcId="{F4090D0A-8906-4715-92F6-2EA9487E6758}" destId="{4A7F2428-0894-465A-B486-D923B82F2082}" srcOrd="0" destOrd="0" presId="urn:microsoft.com/office/officeart/2005/8/layout/default"/>
    <dgm:cxn modelId="{248E2765-B56F-4F5D-AD62-4207568FCEB2}" srcId="{89F09833-F8BD-40C8-B9FB-663B9D61B879}" destId="{C9D4068F-296E-4C1F-A180-482C38FEE999}" srcOrd="0" destOrd="0" parTransId="{9E80D2C8-4091-4A6E-97F3-13CE4471FE29}" sibTransId="{33398602-A0E6-43D4-8600-4649ED550F4A}"/>
    <dgm:cxn modelId="{3D32054B-B490-4AC5-8215-60DD9F4997B4}" type="presOf" srcId="{CA8C4002-8F7E-4DDB-9D1D-B21226CB8DAD}" destId="{6E6A2BBD-7A91-4A7E-B4B3-AAA438E477AA}" srcOrd="0" destOrd="0" presId="urn:microsoft.com/office/officeart/2005/8/layout/default"/>
    <dgm:cxn modelId="{2BC5704B-4612-42A3-8BE1-848CEC3FAE34}" srcId="{89F09833-F8BD-40C8-B9FB-663B9D61B879}" destId="{18A5A8E9-510B-4F89-838D-26522C1253F9}" srcOrd="1" destOrd="0" parTransId="{10153A04-A378-46C1-A905-3D2F3C314128}" sibTransId="{35C6BC2E-FF51-4F3A-925A-990F1D0677FF}"/>
    <dgm:cxn modelId="{1DC84D75-F9D9-4EAC-AEFA-B941C90BE6D4}" srcId="{89F09833-F8BD-40C8-B9FB-663B9D61B879}" destId="{620A1084-0A32-463E-ADA4-2364512637D5}" srcOrd="3" destOrd="0" parTransId="{D057D370-1E5E-41B9-BCD5-AB74F3D9B69A}" sibTransId="{089E23B3-46D7-4FFF-BBE5-52A1371DD00E}"/>
    <dgm:cxn modelId="{53E7BB56-1C63-472A-AFA5-6EFC633843B0}" type="presOf" srcId="{89F09833-F8BD-40C8-B9FB-663B9D61B879}" destId="{D0003BF1-9E8D-452A-9A8F-E00354A9D8FA}" srcOrd="0" destOrd="0" presId="urn:microsoft.com/office/officeart/2005/8/layout/default"/>
    <dgm:cxn modelId="{0B3D0D7A-3FAD-428C-9B68-869C3692EDF9}" srcId="{89F09833-F8BD-40C8-B9FB-663B9D61B879}" destId="{162423EA-65D6-4A51-A3AF-9D4FB4CC0C3B}" srcOrd="7" destOrd="0" parTransId="{58530840-66B6-4DE4-A728-097D66660356}" sibTransId="{0BF6DE9D-4D1B-4EE5-8A82-B93FE9FE5CB5}"/>
    <dgm:cxn modelId="{0608D47B-2637-4E26-9DAF-F7B299114E5E}" type="presOf" srcId="{15996664-29AB-4116-98A6-A280A6D4AD83}" destId="{72E06170-E933-4BCA-8B73-D40A4DCED6A8}" srcOrd="0" destOrd="0" presId="urn:microsoft.com/office/officeart/2005/8/layout/default"/>
    <dgm:cxn modelId="{ABE6E97F-65B2-406C-8A69-DBB41F70BED8}" type="presOf" srcId="{C9D4068F-296E-4C1F-A180-482C38FEE999}" destId="{61DB75B6-AFB7-4732-95BD-21AD6D411B17}" srcOrd="0" destOrd="0" presId="urn:microsoft.com/office/officeart/2005/8/layout/default"/>
    <dgm:cxn modelId="{70486DA4-6001-4EDA-8A85-96244C42CA05}" type="presOf" srcId="{18A5A8E9-510B-4F89-838D-26522C1253F9}" destId="{0B39AC41-AD0D-4987-954C-A9F974861681}" srcOrd="0" destOrd="0" presId="urn:microsoft.com/office/officeart/2005/8/layout/default"/>
    <dgm:cxn modelId="{07A901B3-8EF4-40DB-883A-6C591AB2C719}" type="presOf" srcId="{162423EA-65D6-4A51-A3AF-9D4FB4CC0C3B}" destId="{58EF5DAD-ED50-47EC-B104-6E4CD21E349F}" srcOrd="0" destOrd="0" presId="urn:microsoft.com/office/officeart/2005/8/layout/default"/>
    <dgm:cxn modelId="{FA40D7B3-FB3B-48CD-B736-FCAFB52B75B0}" type="presOf" srcId="{620A1084-0A32-463E-ADA4-2364512637D5}" destId="{792EF599-1111-4C6F-ACE3-476ECCEADA5C}" srcOrd="0" destOrd="0" presId="urn:microsoft.com/office/officeart/2005/8/layout/default"/>
    <dgm:cxn modelId="{A59F83B7-DC4F-415C-9472-D995FE22AEFB}" type="presOf" srcId="{300B1508-9BAB-4431-872A-1A464F907450}" destId="{8F17EA7E-7DC1-42E2-B201-D226D06916B9}" srcOrd="0" destOrd="0" presId="urn:microsoft.com/office/officeart/2005/8/layout/default"/>
    <dgm:cxn modelId="{DA2392C0-3DE8-4FDC-BC5C-847801774FF1}" srcId="{89F09833-F8BD-40C8-B9FB-663B9D61B879}" destId="{300B1508-9BAB-4431-872A-1A464F907450}" srcOrd="8" destOrd="0" parTransId="{BE628F04-DF3F-4929-AEDD-5BC83666CEC6}" sibTransId="{58B1242B-0846-4950-93D7-B7ED31BC3D3A}"/>
    <dgm:cxn modelId="{2C9DF1C2-5345-48B4-B2EC-A3104E9A784B}" type="presOf" srcId="{763398F1-7095-400F-AC78-375F37218D31}" destId="{BB4DA1F2-9C40-4991-B1FF-E4556C351F1B}" srcOrd="0" destOrd="0" presId="urn:microsoft.com/office/officeart/2005/8/layout/default"/>
    <dgm:cxn modelId="{A50192F9-1A00-4BDC-98F3-7EF7A94CA7B1}" srcId="{89F09833-F8BD-40C8-B9FB-663B9D61B879}" destId="{F4090D0A-8906-4715-92F6-2EA9487E6758}" srcOrd="9" destOrd="0" parTransId="{76192DD9-548F-46B0-A1A4-475AEFCF816F}" sibTransId="{AE203B62-8E6A-41A6-9B3E-0894046196C7}"/>
    <dgm:cxn modelId="{B63E94FC-3170-4AFC-85F9-A7B016BECE29}" srcId="{89F09833-F8BD-40C8-B9FB-663B9D61B879}" destId="{763398F1-7095-400F-AC78-375F37218D31}" srcOrd="2" destOrd="0" parTransId="{48FF2BB1-4814-4DC1-935F-464BD6A33923}" sibTransId="{5E8A217A-5B95-4FF2-87CA-5AFD78895BC4}"/>
    <dgm:cxn modelId="{C4EC65A1-B78B-40DC-8183-F93E5418060C}" type="presParOf" srcId="{D0003BF1-9E8D-452A-9A8F-E00354A9D8FA}" destId="{61DB75B6-AFB7-4732-95BD-21AD6D411B17}" srcOrd="0" destOrd="0" presId="urn:microsoft.com/office/officeart/2005/8/layout/default"/>
    <dgm:cxn modelId="{C9D21BE2-3A0A-44B0-A736-FC3710AE402D}" type="presParOf" srcId="{D0003BF1-9E8D-452A-9A8F-E00354A9D8FA}" destId="{7A36E318-7E08-44A0-99AA-6C6D89C36B14}" srcOrd="1" destOrd="0" presId="urn:microsoft.com/office/officeart/2005/8/layout/default"/>
    <dgm:cxn modelId="{E5A9D9D2-156D-44C0-BE5A-65C275BE1A0B}" type="presParOf" srcId="{D0003BF1-9E8D-452A-9A8F-E00354A9D8FA}" destId="{0B39AC41-AD0D-4987-954C-A9F974861681}" srcOrd="2" destOrd="0" presId="urn:microsoft.com/office/officeart/2005/8/layout/default"/>
    <dgm:cxn modelId="{8ADD9430-2BEC-4A22-8198-8A7BBE2CB380}" type="presParOf" srcId="{D0003BF1-9E8D-452A-9A8F-E00354A9D8FA}" destId="{1C67C8FD-8586-48D0-95FD-D24173CC8238}" srcOrd="3" destOrd="0" presId="urn:microsoft.com/office/officeart/2005/8/layout/default"/>
    <dgm:cxn modelId="{418DA19D-86A6-4894-A4B8-B255DD7F6B7E}" type="presParOf" srcId="{D0003BF1-9E8D-452A-9A8F-E00354A9D8FA}" destId="{BB4DA1F2-9C40-4991-B1FF-E4556C351F1B}" srcOrd="4" destOrd="0" presId="urn:microsoft.com/office/officeart/2005/8/layout/default"/>
    <dgm:cxn modelId="{1FE087D4-F481-4BC3-BE6B-24BC8295FBC4}" type="presParOf" srcId="{D0003BF1-9E8D-452A-9A8F-E00354A9D8FA}" destId="{21687166-DE90-44AC-AE79-F4D67075E25A}" srcOrd="5" destOrd="0" presId="urn:microsoft.com/office/officeart/2005/8/layout/default"/>
    <dgm:cxn modelId="{593D3237-65B0-4CDE-878F-3D045F8EE5FC}" type="presParOf" srcId="{D0003BF1-9E8D-452A-9A8F-E00354A9D8FA}" destId="{792EF599-1111-4C6F-ACE3-476ECCEADA5C}" srcOrd="6" destOrd="0" presId="urn:microsoft.com/office/officeart/2005/8/layout/default"/>
    <dgm:cxn modelId="{B668D833-D0DB-4E01-B971-4EDB2722C430}" type="presParOf" srcId="{D0003BF1-9E8D-452A-9A8F-E00354A9D8FA}" destId="{243C5D24-23EA-4BB7-BE95-E6643F84B65C}" srcOrd="7" destOrd="0" presId="urn:microsoft.com/office/officeart/2005/8/layout/default"/>
    <dgm:cxn modelId="{EB61ECE2-E7A3-4BF0-95F7-DD682D02235F}" type="presParOf" srcId="{D0003BF1-9E8D-452A-9A8F-E00354A9D8FA}" destId="{547AE027-0D2C-4749-B53F-009DD2A3A992}" srcOrd="8" destOrd="0" presId="urn:microsoft.com/office/officeart/2005/8/layout/default"/>
    <dgm:cxn modelId="{4E9FECD0-6778-4411-A686-C8CF91C8AD36}" type="presParOf" srcId="{D0003BF1-9E8D-452A-9A8F-E00354A9D8FA}" destId="{DF12916F-11E0-4E47-898C-BC6906C2A103}" srcOrd="9" destOrd="0" presId="urn:microsoft.com/office/officeart/2005/8/layout/default"/>
    <dgm:cxn modelId="{60E4AD0D-7601-45C1-9923-D7C24E555089}" type="presParOf" srcId="{D0003BF1-9E8D-452A-9A8F-E00354A9D8FA}" destId="{6E6A2BBD-7A91-4A7E-B4B3-AAA438E477AA}" srcOrd="10" destOrd="0" presId="urn:microsoft.com/office/officeart/2005/8/layout/default"/>
    <dgm:cxn modelId="{8BD05E69-CC32-44C5-AEF4-E44AB4BCF4B2}" type="presParOf" srcId="{D0003BF1-9E8D-452A-9A8F-E00354A9D8FA}" destId="{81A47987-2396-49A8-ADCE-01CFA67E9B8E}" srcOrd="11" destOrd="0" presId="urn:microsoft.com/office/officeart/2005/8/layout/default"/>
    <dgm:cxn modelId="{86402DCE-2841-4F15-8908-2CEA45CC01EF}" type="presParOf" srcId="{D0003BF1-9E8D-452A-9A8F-E00354A9D8FA}" destId="{72E06170-E933-4BCA-8B73-D40A4DCED6A8}" srcOrd="12" destOrd="0" presId="urn:microsoft.com/office/officeart/2005/8/layout/default"/>
    <dgm:cxn modelId="{34EE74D7-834B-4E15-900D-289BFA423296}" type="presParOf" srcId="{D0003BF1-9E8D-452A-9A8F-E00354A9D8FA}" destId="{8D525DE3-6A37-4AAA-B8D7-0E48B08B2D33}" srcOrd="13" destOrd="0" presId="urn:microsoft.com/office/officeart/2005/8/layout/default"/>
    <dgm:cxn modelId="{F794D30E-8BEF-4079-8F4C-405AC3556131}" type="presParOf" srcId="{D0003BF1-9E8D-452A-9A8F-E00354A9D8FA}" destId="{58EF5DAD-ED50-47EC-B104-6E4CD21E349F}" srcOrd="14" destOrd="0" presId="urn:microsoft.com/office/officeart/2005/8/layout/default"/>
    <dgm:cxn modelId="{DAD007C5-F116-484B-AD23-B92E43CC1A36}" type="presParOf" srcId="{D0003BF1-9E8D-452A-9A8F-E00354A9D8FA}" destId="{7AF312FF-13AB-4466-88C8-71CC14666201}" srcOrd="15" destOrd="0" presId="urn:microsoft.com/office/officeart/2005/8/layout/default"/>
    <dgm:cxn modelId="{61A6A58F-2707-4D1B-B366-53C36B998C72}" type="presParOf" srcId="{D0003BF1-9E8D-452A-9A8F-E00354A9D8FA}" destId="{8F17EA7E-7DC1-42E2-B201-D226D06916B9}" srcOrd="16" destOrd="0" presId="urn:microsoft.com/office/officeart/2005/8/layout/default"/>
    <dgm:cxn modelId="{75A9FBA7-A425-4077-A60C-CFF590615055}" type="presParOf" srcId="{D0003BF1-9E8D-452A-9A8F-E00354A9D8FA}" destId="{C3E1DF01-28E7-4221-84AB-D0DEA0D5BB49}" srcOrd="17" destOrd="0" presId="urn:microsoft.com/office/officeart/2005/8/layout/default"/>
    <dgm:cxn modelId="{6A52959A-D2C9-40E3-9757-746E76383F52}" type="presParOf" srcId="{D0003BF1-9E8D-452A-9A8F-E00354A9D8FA}" destId="{4A7F2428-0894-465A-B486-D923B82F2082}" srcOrd="18" destOrd="0" presId="urn:microsoft.com/office/officeart/2005/8/layout/default"/>
    <dgm:cxn modelId="{60F8ABF8-7493-4022-A70A-566E832BC6BD}" type="presParOf" srcId="{D0003BF1-9E8D-452A-9A8F-E00354A9D8FA}" destId="{D604C058-DCAE-4288-8735-42ACB1ABA3C0}" srcOrd="19" destOrd="0" presId="urn:microsoft.com/office/officeart/2005/8/layout/default"/>
    <dgm:cxn modelId="{D77CB473-B79A-46E8-8AB9-56985D84B11C}" type="presParOf" srcId="{D0003BF1-9E8D-452A-9A8F-E00354A9D8FA}" destId="{75363B37-7601-4228-85F3-6636A9EEE65D}" srcOrd="2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938721-EB66-407B-A15F-50D9EFDA8D33}">
      <dsp:nvSpPr>
        <dsp:cNvPr id="0" name=""/>
        <dsp:cNvSpPr/>
      </dsp:nvSpPr>
      <dsp:spPr>
        <a:xfrm>
          <a:off x="0" y="36813"/>
          <a:ext cx="1193592" cy="716155"/>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Derreck Bean</a:t>
          </a:r>
        </a:p>
      </dsp:txBody>
      <dsp:txXfrm>
        <a:off x="0" y="36813"/>
        <a:ext cx="1193592" cy="716155"/>
      </dsp:txXfrm>
    </dsp:sp>
    <dsp:sp modelId="{03CA62B0-EAC4-44D4-8020-63098F143D1B}">
      <dsp:nvSpPr>
        <dsp:cNvPr id="0" name=""/>
        <dsp:cNvSpPr/>
      </dsp:nvSpPr>
      <dsp:spPr>
        <a:xfrm>
          <a:off x="0" y="872328"/>
          <a:ext cx="1193592" cy="716155"/>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Romeo Ruddock</a:t>
          </a:r>
        </a:p>
      </dsp:txBody>
      <dsp:txXfrm>
        <a:off x="0" y="872328"/>
        <a:ext cx="1193592" cy="716155"/>
      </dsp:txXfrm>
    </dsp:sp>
    <dsp:sp modelId="{8A3CB2E6-896C-4B84-8284-F6502CF608AA}">
      <dsp:nvSpPr>
        <dsp:cNvPr id="0" name=""/>
        <dsp:cNvSpPr/>
      </dsp:nvSpPr>
      <dsp:spPr>
        <a:xfrm>
          <a:off x="0" y="1707842"/>
          <a:ext cx="1193592" cy="716155"/>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Teresa Martin</a:t>
          </a:r>
        </a:p>
      </dsp:txBody>
      <dsp:txXfrm>
        <a:off x="0" y="1707842"/>
        <a:ext cx="1193592" cy="7161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DB75B6-AFB7-4732-95BD-21AD6D411B17}">
      <dsp:nvSpPr>
        <dsp:cNvPr id="0" name=""/>
        <dsp:cNvSpPr/>
      </dsp:nvSpPr>
      <dsp:spPr>
        <a:xfrm>
          <a:off x="107976" y="1279"/>
          <a:ext cx="1475035" cy="885021"/>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u="sng" kern="1200" dirty="0"/>
            <a:t>Mandatory Personal Protective Equipment (P.P.E.)</a:t>
          </a:r>
          <a:endParaRPr lang="en-US" sz="1300" kern="1200" dirty="0"/>
        </a:p>
      </dsp:txBody>
      <dsp:txXfrm>
        <a:off x="107976" y="1279"/>
        <a:ext cx="1475035" cy="885021"/>
      </dsp:txXfrm>
    </dsp:sp>
    <dsp:sp modelId="{0B39AC41-AD0D-4987-954C-A9F974861681}">
      <dsp:nvSpPr>
        <dsp:cNvPr id="0" name=""/>
        <dsp:cNvSpPr/>
      </dsp:nvSpPr>
      <dsp:spPr>
        <a:xfrm>
          <a:off x="1730515" y="1279"/>
          <a:ext cx="1475035" cy="885021"/>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a:t>Hard Hats             (ANSI /CSA/BSEN)</a:t>
          </a:r>
          <a:endParaRPr lang="en-US" sz="1300" kern="1200"/>
        </a:p>
      </dsp:txBody>
      <dsp:txXfrm>
        <a:off x="1730515" y="1279"/>
        <a:ext cx="1475035" cy="885021"/>
      </dsp:txXfrm>
    </dsp:sp>
    <dsp:sp modelId="{BB4DA1F2-9C40-4991-B1FF-E4556C351F1B}">
      <dsp:nvSpPr>
        <dsp:cNvPr id="0" name=""/>
        <dsp:cNvSpPr/>
      </dsp:nvSpPr>
      <dsp:spPr>
        <a:xfrm>
          <a:off x="3353054" y="1279"/>
          <a:ext cx="1475035" cy="885021"/>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a:t>Safety Glasses    </a:t>
          </a:r>
          <a:endParaRPr lang="en-US" sz="1300" kern="1200"/>
        </a:p>
      </dsp:txBody>
      <dsp:txXfrm>
        <a:off x="3353054" y="1279"/>
        <a:ext cx="1475035" cy="885021"/>
      </dsp:txXfrm>
    </dsp:sp>
    <dsp:sp modelId="{792EF599-1111-4C6F-ACE3-476ECCEADA5C}">
      <dsp:nvSpPr>
        <dsp:cNvPr id="0" name=""/>
        <dsp:cNvSpPr/>
      </dsp:nvSpPr>
      <dsp:spPr>
        <a:xfrm>
          <a:off x="107976" y="1033804"/>
          <a:ext cx="1475035" cy="885021"/>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a:t>High Visibility Clothing</a:t>
          </a:r>
          <a:endParaRPr lang="en-US" sz="1300" kern="1200"/>
        </a:p>
      </dsp:txBody>
      <dsp:txXfrm>
        <a:off x="107976" y="1033804"/>
        <a:ext cx="1475035" cy="885021"/>
      </dsp:txXfrm>
    </dsp:sp>
    <dsp:sp modelId="{547AE027-0D2C-4749-B53F-009DD2A3A992}">
      <dsp:nvSpPr>
        <dsp:cNvPr id="0" name=""/>
        <dsp:cNvSpPr/>
      </dsp:nvSpPr>
      <dsp:spPr>
        <a:xfrm>
          <a:off x="1730515" y="1033804"/>
          <a:ext cx="1475035" cy="885021"/>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dirty="0"/>
            <a:t>Substantial Long Pants and Shirt w/Sleeves</a:t>
          </a:r>
          <a:endParaRPr lang="en-US" sz="1300" kern="1200" dirty="0"/>
        </a:p>
      </dsp:txBody>
      <dsp:txXfrm>
        <a:off x="1730515" y="1033804"/>
        <a:ext cx="1475035" cy="885021"/>
      </dsp:txXfrm>
    </dsp:sp>
    <dsp:sp modelId="{6E6A2BBD-7A91-4A7E-B4B3-AAA438E477AA}">
      <dsp:nvSpPr>
        <dsp:cNvPr id="0" name=""/>
        <dsp:cNvSpPr/>
      </dsp:nvSpPr>
      <dsp:spPr>
        <a:xfrm>
          <a:off x="3353054" y="1033804"/>
          <a:ext cx="1475035" cy="885021"/>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a:t>Work Boots          (Steel Toe i.e. No Tennis Shoes)</a:t>
          </a:r>
          <a:endParaRPr lang="en-US" sz="1300" kern="1200"/>
        </a:p>
      </dsp:txBody>
      <dsp:txXfrm>
        <a:off x="3353054" y="1033804"/>
        <a:ext cx="1475035" cy="885021"/>
      </dsp:txXfrm>
    </dsp:sp>
    <dsp:sp modelId="{72E06170-E933-4BCA-8B73-D40A4DCED6A8}">
      <dsp:nvSpPr>
        <dsp:cNvPr id="0" name=""/>
        <dsp:cNvSpPr/>
      </dsp:nvSpPr>
      <dsp:spPr>
        <a:xfrm>
          <a:off x="107976" y="2066329"/>
          <a:ext cx="1475035" cy="885021"/>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u="sng" kern="1200"/>
            <a:t>Task Specific P.P.E.:</a:t>
          </a:r>
          <a:endParaRPr lang="en-US" sz="1300" kern="1200"/>
        </a:p>
      </dsp:txBody>
      <dsp:txXfrm>
        <a:off x="107976" y="2066329"/>
        <a:ext cx="1475035" cy="885021"/>
      </dsp:txXfrm>
    </dsp:sp>
    <dsp:sp modelId="{58EF5DAD-ED50-47EC-B104-6E4CD21E349F}">
      <dsp:nvSpPr>
        <dsp:cNvPr id="0" name=""/>
        <dsp:cNvSpPr/>
      </dsp:nvSpPr>
      <dsp:spPr>
        <a:xfrm>
          <a:off x="1730515" y="2066329"/>
          <a:ext cx="1475035" cy="885021"/>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a:t>Hand Protection (Glove Use Encouraged)</a:t>
          </a:r>
          <a:endParaRPr lang="en-US" sz="1300" kern="1200"/>
        </a:p>
      </dsp:txBody>
      <dsp:txXfrm>
        <a:off x="1730515" y="2066329"/>
        <a:ext cx="1475035" cy="885021"/>
      </dsp:txXfrm>
    </dsp:sp>
    <dsp:sp modelId="{8F17EA7E-7DC1-42E2-B201-D226D06916B9}">
      <dsp:nvSpPr>
        <dsp:cNvPr id="0" name=""/>
        <dsp:cNvSpPr/>
      </dsp:nvSpPr>
      <dsp:spPr>
        <a:xfrm>
          <a:off x="3353054" y="2066329"/>
          <a:ext cx="1475035" cy="885021"/>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a:t>Double Eye Protection – Projectile Work Face Shields</a:t>
          </a:r>
          <a:endParaRPr lang="en-US" sz="1300" kern="1200"/>
        </a:p>
      </dsp:txBody>
      <dsp:txXfrm>
        <a:off x="3353054" y="2066329"/>
        <a:ext cx="1475035" cy="885021"/>
      </dsp:txXfrm>
    </dsp:sp>
    <dsp:sp modelId="{4A7F2428-0894-465A-B486-D923B82F2082}">
      <dsp:nvSpPr>
        <dsp:cNvPr id="0" name=""/>
        <dsp:cNvSpPr/>
      </dsp:nvSpPr>
      <dsp:spPr>
        <a:xfrm>
          <a:off x="919246" y="3098854"/>
          <a:ext cx="1475035" cy="885021"/>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a:t>Hearing Protection on Person (3’ Rule; Proper Use)</a:t>
          </a:r>
          <a:endParaRPr lang="en-US" sz="1300" kern="1200"/>
        </a:p>
      </dsp:txBody>
      <dsp:txXfrm>
        <a:off x="919246" y="3098854"/>
        <a:ext cx="1475035" cy="885021"/>
      </dsp:txXfrm>
    </dsp:sp>
    <dsp:sp modelId="{75363B37-7601-4228-85F3-6636A9EEE65D}">
      <dsp:nvSpPr>
        <dsp:cNvPr id="0" name=""/>
        <dsp:cNvSpPr/>
      </dsp:nvSpPr>
      <dsp:spPr>
        <a:xfrm>
          <a:off x="2541785" y="3098854"/>
          <a:ext cx="1475035" cy="885021"/>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a:t>Respiratory Protection </a:t>
          </a:r>
          <a:endParaRPr lang="en-US" sz="1300" kern="1200"/>
        </a:p>
      </dsp:txBody>
      <dsp:txXfrm>
        <a:off x="2541785" y="3098854"/>
        <a:ext cx="1475035" cy="88502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BA651-044D-4B20-9437-94B1D150FD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CFF6510-4C72-4A6B-8F93-A2C81775F4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7078E0F-AD24-4D81-B227-2E4CFE00A52C}"/>
              </a:ext>
            </a:extLst>
          </p:cNvPr>
          <p:cNvSpPr>
            <a:spLocks noGrp="1"/>
          </p:cNvSpPr>
          <p:nvPr>
            <p:ph type="dt" sz="half" idx="10"/>
          </p:nvPr>
        </p:nvSpPr>
        <p:spPr/>
        <p:txBody>
          <a:bodyPr/>
          <a:lstStyle/>
          <a:p>
            <a:fld id="{DC9FB4E3-63F5-4976-9CCD-99638AE3B470}" type="datetimeFigureOut">
              <a:rPr lang="en-US" smtClean="0"/>
              <a:t>6/25/2018</a:t>
            </a:fld>
            <a:endParaRPr lang="en-US"/>
          </a:p>
        </p:txBody>
      </p:sp>
      <p:sp>
        <p:nvSpPr>
          <p:cNvPr id="5" name="Footer Placeholder 4">
            <a:extLst>
              <a:ext uri="{FF2B5EF4-FFF2-40B4-BE49-F238E27FC236}">
                <a16:creationId xmlns:a16="http://schemas.microsoft.com/office/drawing/2014/main" id="{946DEB72-A8B3-451B-82C5-8E36DCA879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083871-11DF-40DD-9D0C-B7488A470C8E}"/>
              </a:ext>
            </a:extLst>
          </p:cNvPr>
          <p:cNvSpPr>
            <a:spLocks noGrp="1"/>
          </p:cNvSpPr>
          <p:nvPr>
            <p:ph type="sldNum" sz="quarter" idx="12"/>
          </p:nvPr>
        </p:nvSpPr>
        <p:spPr/>
        <p:txBody>
          <a:bodyPr/>
          <a:lstStyle/>
          <a:p>
            <a:fld id="{767D7B17-2F5C-4AB5-8D1F-9ED20A207C00}" type="slidenum">
              <a:rPr lang="en-US" smtClean="0"/>
              <a:t>‹#›</a:t>
            </a:fld>
            <a:endParaRPr lang="en-US"/>
          </a:p>
        </p:txBody>
      </p:sp>
    </p:spTree>
    <p:extLst>
      <p:ext uri="{BB962C8B-B14F-4D97-AF65-F5344CB8AC3E}">
        <p14:creationId xmlns:p14="http://schemas.microsoft.com/office/powerpoint/2010/main" val="2116964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96BFC-9D9B-4599-B150-F74E9138A3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BE4FD5-F211-436F-A176-D1B017AF0CC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6FE8C3-F6FE-489B-ACAE-E445D8354E14}"/>
              </a:ext>
            </a:extLst>
          </p:cNvPr>
          <p:cNvSpPr>
            <a:spLocks noGrp="1"/>
          </p:cNvSpPr>
          <p:nvPr>
            <p:ph type="dt" sz="half" idx="10"/>
          </p:nvPr>
        </p:nvSpPr>
        <p:spPr/>
        <p:txBody>
          <a:bodyPr/>
          <a:lstStyle/>
          <a:p>
            <a:fld id="{DC9FB4E3-63F5-4976-9CCD-99638AE3B470}" type="datetimeFigureOut">
              <a:rPr lang="en-US" smtClean="0"/>
              <a:t>6/25/2018</a:t>
            </a:fld>
            <a:endParaRPr lang="en-US"/>
          </a:p>
        </p:txBody>
      </p:sp>
      <p:sp>
        <p:nvSpPr>
          <p:cNvPr id="5" name="Footer Placeholder 4">
            <a:extLst>
              <a:ext uri="{FF2B5EF4-FFF2-40B4-BE49-F238E27FC236}">
                <a16:creationId xmlns:a16="http://schemas.microsoft.com/office/drawing/2014/main" id="{2E1D694E-8903-46CE-9A61-1FDA6F1384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0E0D3C-CB95-4767-B48C-52A7500B7963}"/>
              </a:ext>
            </a:extLst>
          </p:cNvPr>
          <p:cNvSpPr>
            <a:spLocks noGrp="1"/>
          </p:cNvSpPr>
          <p:nvPr>
            <p:ph type="sldNum" sz="quarter" idx="12"/>
          </p:nvPr>
        </p:nvSpPr>
        <p:spPr/>
        <p:txBody>
          <a:bodyPr/>
          <a:lstStyle/>
          <a:p>
            <a:fld id="{767D7B17-2F5C-4AB5-8D1F-9ED20A207C00}" type="slidenum">
              <a:rPr lang="en-US" smtClean="0"/>
              <a:t>‹#›</a:t>
            </a:fld>
            <a:endParaRPr lang="en-US"/>
          </a:p>
        </p:txBody>
      </p:sp>
    </p:spTree>
    <p:extLst>
      <p:ext uri="{BB962C8B-B14F-4D97-AF65-F5344CB8AC3E}">
        <p14:creationId xmlns:p14="http://schemas.microsoft.com/office/powerpoint/2010/main" val="1376227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A10D4-152F-4A29-9B08-D26CEC84E61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C5680AE-2E31-48B1-BACC-693D9A58E9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391530F-CDC7-4ADB-9585-0E36D3D6B5BC}"/>
              </a:ext>
            </a:extLst>
          </p:cNvPr>
          <p:cNvSpPr>
            <a:spLocks noGrp="1"/>
          </p:cNvSpPr>
          <p:nvPr>
            <p:ph type="dt" sz="half" idx="10"/>
          </p:nvPr>
        </p:nvSpPr>
        <p:spPr/>
        <p:txBody>
          <a:bodyPr/>
          <a:lstStyle/>
          <a:p>
            <a:fld id="{DC9FB4E3-63F5-4976-9CCD-99638AE3B470}" type="datetimeFigureOut">
              <a:rPr lang="en-US" smtClean="0"/>
              <a:t>6/25/2018</a:t>
            </a:fld>
            <a:endParaRPr lang="en-US"/>
          </a:p>
        </p:txBody>
      </p:sp>
      <p:sp>
        <p:nvSpPr>
          <p:cNvPr id="5" name="Footer Placeholder 4">
            <a:extLst>
              <a:ext uri="{FF2B5EF4-FFF2-40B4-BE49-F238E27FC236}">
                <a16:creationId xmlns:a16="http://schemas.microsoft.com/office/drawing/2014/main" id="{87679D8A-51D8-4544-A7B8-2D3D3F55D9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B67664-4D70-406D-9213-CBA13BFDA605}"/>
              </a:ext>
            </a:extLst>
          </p:cNvPr>
          <p:cNvSpPr>
            <a:spLocks noGrp="1"/>
          </p:cNvSpPr>
          <p:nvPr>
            <p:ph type="sldNum" sz="quarter" idx="12"/>
          </p:nvPr>
        </p:nvSpPr>
        <p:spPr/>
        <p:txBody>
          <a:bodyPr/>
          <a:lstStyle/>
          <a:p>
            <a:fld id="{767D7B17-2F5C-4AB5-8D1F-9ED20A207C00}" type="slidenum">
              <a:rPr lang="en-US" smtClean="0"/>
              <a:t>‹#›</a:t>
            </a:fld>
            <a:endParaRPr lang="en-US"/>
          </a:p>
        </p:txBody>
      </p:sp>
    </p:spTree>
    <p:extLst>
      <p:ext uri="{BB962C8B-B14F-4D97-AF65-F5344CB8AC3E}">
        <p14:creationId xmlns:p14="http://schemas.microsoft.com/office/powerpoint/2010/main" val="1210169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E8E2B-1616-4463-8655-8F31AD5D8F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249F36-8219-4CA2-80E3-BC66DEB13C6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24A20C7-F082-4A10-85BB-6363A956C85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B4BC061-1D47-4D78-A9CF-CBB14173A4B9}"/>
              </a:ext>
            </a:extLst>
          </p:cNvPr>
          <p:cNvSpPr>
            <a:spLocks noGrp="1"/>
          </p:cNvSpPr>
          <p:nvPr>
            <p:ph type="dt" sz="half" idx="10"/>
          </p:nvPr>
        </p:nvSpPr>
        <p:spPr/>
        <p:txBody>
          <a:bodyPr/>
          <a:lstStyle/>
          <a:p>
            <a:fld id="{DC9FB4E3-63F5-4976-9CCD-99638AE3B470}" type="datetimeFigureOut">
              <a:rPr lang="en-US" smtClean="0"/>
              <a:t>6/25/2018</a:t>
            </a:fld>
            <a:endParaRPr lang="en-US"/>
          </a:p>
        </p:txBody>
      </p:sp>
      <p:sp>
        <p:nvSpPr>
          <p:cNvPr id="6" name="Footer Placeholder 5">
            <a:extLst>
              <a:ext uri="{FF2B5EF4-FFF2-40B4-BE49-F238E27FC236}">
                <a16:creationId xmlns:a16="http://schemas.microsoft.com/office/drawing/2014/main" id="{9E123AAF-F39B-479C-85C4-8FE7EA25B4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A94992-E2BC-4E53-A8EF-F468048D7FCE}"/>
              </a:ext>
            </a:extLst>
          </p:cNvPr>
          <p:cNvSpPr>
            <a:spLocks noGrp="1"/>
          </p:cNvSpPr>
          <p:nvPr>
            <p:ph type="sldNum" sz="quarter" idx="12"/>
          </p:nvPr>
        </p:nvSpPr>
        <p:spPr/>
        <p:txBody>
          <a:bodyPr/>
          <a:lstStyle/>
          <a:p>
            <a:fld id="{767D7B17-2F5C-4AB5-8D1F-9ED20A207C00}" type="slidenum">
              <a:rPr lang="en-US" smtClean="0"/>
              <a:t>‹#›</a:t>
            </a:fld>
            <a:endParaRPr lang="en-US"/>
          </a:p>
        </p:txBody>
      </p:sp>
    </p:spTree>
    <p:extLst>
      <p:ext uri="{BB962C8B-B14F-4D97-AF65-F5344CB8AC3E}">
        <p14:creationId xmlns:p14="http://schemas.microsoft.com/office/powerpoint/2010/main" val="4002797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71F75-F79D-41D4-8E81-51A137AA876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F78C8A0-A6F6-485A-B2C6-D7292BEF63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02C2C04-BCF6-4632-AA9A-9C253FCBDDA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4C40494-DBC8-4802-B78A-E463FAF2A2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915A769-5B85-4E24-983A-3F188B72F84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1B8734-08D1-4C96-B7BB-26D7226FD500}"/>
              </a:ext>
            </a:extLst>
          </p:cNvPr>
          <p:cNvSpPr>
            <a:spLocks noGrp="1"/>
          </p:cNvSpPr>
          <p:nvPr>
            <p:ph type="dt" sz="half" idx="10"/>
          </p:nvPr>
        </p:nvSpPr>
        <p:spPr/>
        <p:txBody>
          <a:bodyPr/>
          <a:lstStyle/>
          <a:p>
            <a:fld id="{DC9FB4E3-63F5-4976-9CCD-99638AE3B470}" type="datetimeFigureOut">
              <a:rPr lang="en-US" smtClean="0"/>
              <a:t>6/25/2018</a:t>
            </a:fld>
            <a:endParaRPr lang="en-US"/>
          </a:p>
        </p:txBody>
      </p:sp>
      <p:sp>
        <p:nvSpPr>
          <p:cNvPr id="8" name="Footer Placeholder 7">
            <a:extLst>
              <a:ext uri="{FF2B5EF4-FFF2-40B4-BE49-F238E27FC236}">
                <a16:creationId xmlns:a16="http://schemas.microsoft.com/office/drawing/2014/main" id="{738170A9-EBD8-43B9-A876-635E9B78324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A451167-5DA4-4F59-953B-EFD5AA8D27E9}"/>
              </a:ext>
            </a:extLst>
          </p:cNvPr>
          <p:cNvSpPr>
            <a:spLocks noGrp="1"/>
          </p:cNvSpPr>
          <p:nvPr>
            <p:ph type="sldNum" sz="quarter" idx="12"/>
          </p:nvPr>
        </p:nvSpPr>
        <p:spPr/>
        <p:txBody>
          <a:bodyPr/>
          <a:lstStyle/>
          <a:p>
            <a:fld id="{767D7B17-2F5C-4AB5-8D1F-9ED20A207C00}" type="slidenum">
              <a:rPr lang="en-US" smtClean="0"/>
              <a:t>‹#›</a:t>
            </a:fld>
            <a:endParaRPr lang="en-US"/>
          </a:p>
        </p:txBody>
      </p:sp>
    </p:spTree>
    <p:extLst>
      <p:ext uri="{BB962C8B-B14F-4D97-AF65-F5344CB8AC3E}">
        <p14:creationId xmlns:p14="http://schemas.microsoft.com/office/powerpoint/2010/main" val="2397306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70C92-FD70-4F06-AEFE-77B3F55981F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73DE2BB-0528-4781-9A37-C2A876CA0218}"/>
              </a:ext>
            </a:extLst>
          </p:cNvPr>
          <p:cNvSpPr>
            <a:spLocks noGrp="1"/>
          </p:cNvSpPr>
          <p:nvPr>
            <p:ph type="dt" sz="half" idx="10"/>
          </p:nvPr>
        </p:nvSpPr>
        <p:spPr/>
        <p:txBody>
          <a:bodyPr/>
          <a:lstStyle/>
          <a:p>
            <a:fld id="{DC9FB4E3-63F5-4976-9CCD-99638AE3B470}" type="datetimeFigureOut">
              <a:rPr lang="en-US" smtClean="0"/>
              <a:t>6/25/2018</a:t>
            </a:fld>
            <a:endParaRPr lang="en-US"/>
          </a:p>
        </p:txBody>
      </p:sp>
      <p:sp>
        <p:nvSpPr>
          <p:cNvPr id="4" name="Footer Placeholder 3">
            <a:extLst>
              <a:ext uri="{FF2B5EF4-FFF2-40B4-BE49-F238E27FC236}">
                <a16:creationId xmlns:a16="http://schemas.microsoft.com/office/drawing/2014/main" id="{EF00D87B-8DAF-49BF-8280-6B13EAFAA4A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E4CF34-4C4E-4FBC-9FEC-6D548F0DB65E}"/>
              </a:ext>
            </a:extLst>
          </p:cNvPr>
          <p:cNvSpPr>
            <a:spLocks noGrp="1"/>
          </p:cNvSpPr>
          <p:nvPr>
            <p:ph type="sldNum" sz="quarter" idx="12"/>
          </p:nvPr>
        </p:nvSpPr>
        <p:spPr/>
        <p:txBody>
          <a:bodyPr/>
          <a:lstStyle/>
          <a:p>
            <a:fld id="{767D7B17-2F5C-4AB5-8D1F-9ED20A207C00}" type="slidenum">
              <a:rPr lang="en-US" smtClean="0"/>
              <a:t>‹#›</a:t>
            </a:fld>
            <a:endParaRPr lang="en-US"/>
          </a:p>
        </p:txBody>
      </p:sp>
    </p:spTree>
    <p:extLst>
      <p:ext uri="{BB962C8B-B14F-4D97-AF65-F5344CB8AC3E}">
        <p14:creationId xmlns:p14="http://schemas.microsoft.com/office/powerpoint/2010/main" val="2349215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68F28E-C8E4-4083-819F-B66DFBB8A498}"/>
              </a:ext>
            </a:extLst>
          </p:cNvPr>
          <p:cNvSpPr>
            <a:spLocks noGrp="1"/>
          </p:cNvSpPr>
          <p:nvPr>
            <p:ph type="dt" sz="half" idx="10"/>
          </p:nvPr>
        </p:nvSpPr>
        <p:spPr/>
        <p:txBody>
          <a:bodyPr/>
          <a:lstStyle/>
          <a:p>
            <a:fld id="{DC9FB4E3-63F5-4976-9CCD-99638AE3B470}" type="datetimeFigureOut">
              <a:rPr lang="en-US" smtClean="0"/>
              <a:t>6/25/2018</a:t>
            </a:fld>
            <a:endParaRPr lang="en-US"/>
          </a:p>
        </p:txBody>
      </p:sp>
      <p:sp>
        <p:nvSpPr>
          <p:cNvPr id="3" name="Footer Placeholder 2">
            <a:extLst>
              <a:ext uri="{FF2B5EF4-FFF2-40B4-BE49-F238E27FC236}">
                <a16:creationId xmlns:a16="http://schemas.microsoft.com/office/drawing/2014/main" id="{A9CFAF1B-3925-4607-B077-7C53A94F344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B4EB631-31B3-4D06-8CA4-D5C18DDE8151}"/>
              </a:ext>
            </a:extLst>
          </p:cNvPr>
          <p:cNvSpPr>
            <a:spLocks noGrp="1"/>
          </p:cNvSpPr>
          <p:nvPr>
            <p:ph type="sldNum" sz="quarter" idx="12"/>
          </p:nvPr>
        </p:nvSpPr>
        <p:spPr/>
        <p:txBody>
          <a:bodyPr/>
          <a:lstStyle/>
          <a:p>
            <a:fld id="{767D7B17-2F5C-4AB5-8D1F-9ED20A207C00}" type="slidenum">
              <a:rPr lang="en-US" smtClean="0"/>
              <a:t>‹#›</a:t>
            </a:fld>
            <a:endParaRPr lang="en-US"/>
          </a:p>
        </p:txBody>
      </p:sp>
    </p:spTree>
    <p:extLst>
      <p:ext uri="{BB962C8B-B14F-4D97-AF65-F5344CB8AC3E}">
        <p14:creationId xmlns:p14="http://schemas.microsoft.com/office/powerpoint/2010/main" val="2022273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E3CB1-1680-40A6-BFB1-8396665E43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CA3B71C-EC78-445B-9FFA-6B2E3B3EED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02C6EF-83BC-47AB-B4BC-CA40205DDE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2AF6725-2448-4D39-905C-6BC78EBC1BC8}"/>
              </a:ext>
            </a:extLst>
          </p:cNvPr>
          <p:cNvSpPr>
            <a:spLocks noGrp="1"/>
          </p:cNvSpPr>
          <p:nvPr>
            <p:ph type="dt" sz="half" idx="10"/>
          </p:nvPr>
        </p:nvSpPr>
        <p:spPr/>
        <p:txBody>
          <a:bodyPr/>
          <a:lstStyle/>
          <a:p>
            <a:fld id="{DC9FB4E3-63F5-4976-9CCD-99638AE3B470}" type="datetimeFigureOut">
              <a:rPr lang="en-US" smtClean="0"/>
              <a:t>6/25/2018</a:t>
            </a:fld>
            <a:endParaRPr lang="en-US"/>
          </a:p>
        </p:txBody>
      </p:sp>
      <p:sp>
        <p:nvSpPr>
          <p:cNvPr id="6" name="Footer Placeholder 5">
            <a:extLst>
              <a:ext uri="{FF2B5EF4-FFF2-40B4-BE49-F238E27FC236}">
                <a16:creationId xmlns:a16="http://schemas.microsoft.com/office/drawing/2014/main" id="{0597A072-7DFA-4BCD-8902-53F9E3A9C5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431BCB-D16E-4B87-AECE-DF3C192B8ED4}"/>
              </a:ext>
            </a:extLst>
          </p:cNvPr>
          <p:cNvSpPr>
            <a:spLocks noGrp="1"/>
          </p:cNvSpPr>
          <p:nvPr>
            <p:ph type="sldNum" sz="quarter" idx="12"/>
          </p:nvPr>
        </p:nvSpPr>
        <p:spPr/>
        <p:txBody>
          <a:bodyPr/>
          <a:lstStyle/>
          <a:p>
            <a:fld id="{767D7B17-2F5C-4AB5-8D1F-9ED20A207C00}" type="slidenum">
              <a:rPr lang="en-US" smtClean="0"/>
              <a:t>‹#›</a:t>
            </a:fld>
            <a:endParaRPr lang="en-US"/>
          </a:p>
        </p:txBody>
      </p:sp>
    </p:spTree>
    <p:extLst>
      <p:ext uri="{BB962C8B-B14F-4D97-AF65-F5344CB8AC3E}">
        <p14:creationId xmlns:p14="http://schemas.microsoft.com/office/powerpoint/2010/main" val="552192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8835B-C2D8-4DDD-AEA8-24EC21532D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D700C9-7AD3-4856-8D98-46625E37B1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2C6297F-26B8-4266-97D1-356E0420E5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B5428D0-57ED-4188-9D73-A9E5CA030733}"/>
              </a:ext>
            </a:extLst>
          </p:cNvPr>
          <p:cNvSpPr>
            <a:spLocks noGrp="1"/>
          </p:cNvSpPr>
          <p:nvPr>
            <p:ph type="dt" sz="half" idx="10"/>
          </p:nvPr>
        </p:nvSpPr>
        <p:spPr/>
        <p:txBody>
          <a:bodyPr/>
          <a:lstStyle/>
          <a:p>
            <a:fld id="{DC9FB4E3-63F5-4976-9CCD-99638AE3B470}" type="datetimeFigureOut">
              <a:rPr lang="en-US" smtClean="0"/>
              <a:t>6/25/2018</a:t>
            </a:fld>
            <a:endParaRPr lang="en-US"/>
          </a:p>
        </p:txBody>
      </p:sp>
      <p:sp>
        <p:nvSpPr>
          <p:cNvPr id="6" name="Footer Placeholder 5">
            <a:extLst>
              <a:ext uri="{FF2B5EF4-FFF2-40B4-BE49-F238E27FC236}">
                <a16:creationId xmlns:a16="http://schemas.microsoft.com/office/drawing/2014/main" id="{D1579AC7-9ACC-4AB4-9095-009C367B43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51C9EE-E000-4579-8881-C7EEB759FDCC}"/>
              </a:ext>
            </a:extLst>
          </p:cNvPr>
          <p:cNvSpPr>
            <a:spLocks noGrp="1"/>
          </p:cNvSpPr>
          <p:nvPr>
            <p:ph type="sldNum" sz="quarter" idx="12"/>
          </p:nvPr>
        </p:nvSpPr>
        <p:spPr/>
        <p:txBody>
          <a:bodyPr/>
          <a:lstStyle/>
          <a:p>
            <a:fld id="{767D7B17-2F5C-4AB5-8D1F-9ED20A207C00}" type="slidenum">
              <a:rPr lang="en-US" smtClean="0"/>
              <a:t>‹#›</a:t>
            </a:fld>
            <a:endParaRPr lang="en-US"/>
          </a:p>
        </p:txBody>
      </p:sp>
    </p:spTree>
    <p:extLst>
      <p:ext uri="{BB962C8B-B14F-4D97-AF65-F5344CB8AC3E}">
        <p14:creationId xmlns:p14="http://schemas.microsoft.com/office/powerpoint/2010/main" val="9395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3408A-5923-459D-8822-72AA11D645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2BBFB0-CDB9-4DB2-B7EE-5F665F39841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8E976C-B5D0-4A78-98EE-66ACC52F2DE4}"/>
              </a:ext>
            </a:extLst>
          </p:cNvPr>
          <p:cNvSpPr>
            <a:spLocks noGrp="1"/>
          </p:cNvSpPr>
          <p:nvPr>
            <p:ph type="dt" sz="half" idx="10"/>
          </p:nvPr>
        </p:nvSpPr>
        <p:spPr/>
        <p:txBody>
          <a:bodyPr/>
          <a:lstStyle/>
          <a:p>
            <a:fld id="{DC9FB4E3-63F5-4976-9CCD-99638AE3B470}" type="datetimeFigureOut">
              <a:rPr lang="en-US" smtClean="0"/>
              <a:t>6/25/2018</a:t>
            </a:fld>
            <a:endParaRPr lang="en-US"/>
          </a:p>
        </p:txBody>
      </p:sp>
      <p:sp>
        <p:nvSpPr>
          <p:cNvPr id="5" name="Footer Placeholder 4">
            <a:extLst>
              <a:ext uri="{FF2B5EF4-FFF2-40B4-BE49-F238E27FC236}">
                <a16:creationId xmlns:a16="http://schemas.microsoft.com/office/drawing/2014/main" id="{F1B47656-476F-4447-B888-655CF602F5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6ACEAD-D96E-4720-ADBD-068F6768D794}"/>
              </a:ext>
            </a:extLst>
          </p:cNvPr>
          <p:cNvSpPr>
            <a:spLocks noGrp="1"/>
          </p:cNvSpPr>
          <p:nvPr>
            <p:ph type="sldNum" sz="quarter" idx="12"/>
          </p:nvPr>
        </p:nvSpPr>
        <p:spPr/>
        <p:txBody>
          <a:bodyPr/>
          <a:lstStyle/>
          <a:p>
            <a:fld id="{767D7B17-2F5C-4AB5-8D1F-9ED20A207C00}" type="slidenum">
              <a:rPr lang="en-US" smtClean="0"/>
              <a:t>‹#›</a:t>
            </a:fld>
            <a:endParaRPr lang="en-US"/>
          </a:p>
        </p:txBody>
      </p:sp>
    </p:spTree>
    <p:extLst>
      <p:ext uri="{BB962C8B-B14F-4D97-AF65-F5344CB8AC3E}">
        <p14:creationId xmlns:p14="http://schemas.microsoft.com/office/powerpoint/2010/main" val="4010354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8570CE-49FA-416C-A1D5-08E381CD63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740F4A3-A2C3-41F6-8A73-CF6EBF57D0D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D03D80-B1C2-4C7B-825E-A099C3E19855}"/>
              </a:ext>
            </a:extLst>
          </p:cNvPr>
          <p:cNvSpPr>
            <a:spLocks noGrp="1"/>
          </p:cNvSpPr>
          <p:nvPr>
            <p:ph type="dt" sz="half" idx="10"/>
          </p:nvPr>
        </p:nvSpPr>
        <p:spPr/>
        <p:txBody>
          <a:bodyPr/>
          <a:lstStyle/>
          <a:p>
            <a:fld id="{DC9FB4E3-63F5-4976-9CCD-99638AE3B470}" type="datetimeFigureOut">
              <a:rPr lang="en-US" smtClean="0"/>
              <a:t>6/25/2018</a:t>
            </a:fld>
            <a:endParaRPr lang="en-US"/>
          </a:p>
        </p:txBody>
      </p:sp>
      <p:sp>
        <p:nvSpPr>
          <p:cNvPr id="5" name="Footer Placeholder 4">
            <a:extLst>
              <a:ext uri="{FF2B5EF4-FFF2-40B4-BE49-F238E27FC236}">
                <a16:creationId xmlns:a16="http://schemas.microsoft.com/office/drawing/2014/main" id="{A754D77E-6033-4C50-A7E0-79146FBECF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C57C13-52B5-4321-B4D4-24F8F2755576}"/>
              </a:ext>
            </a:extLst>
          </p:cNvPr>
          <p:cNvSpPr>
            <a:spLocks noGrp="1"/>
          </p:cNvSpPr>
          <p:nvPr>
            <p:ph type="sldNum" sz="quarter" idx="12"/>
          </p:nvPr>
        </p:nvSpPr>
        <p:spPr/>
        <p:txBody>
          <a:bodyPr/>
          <a:lstStyle/>
          <a:p>
            <a:fld id="{767D7B17-2F5C-4AB5-8D1F-9ED20A207C00}" type="slidenum">
              <a:rPr lang="en-US" smtClean="0"/>
              <a:t>‹#›</a:t>
            </a:fld>
            <a:endParaRPr lang="en-US"/>
          </a:p>
        </p:txBody>
      </p:sp>
    </p:spTree>
    <p:extLst>
      <p:ext uri="{BB962C8B-B14F-4D97-AF65-F5344CB8AC3E}">
        <p14:creationId xmlns:p14="http://schemas.microsoft.com/office/powerpoint/2010/main" val="3834804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0DB856-5849-4D8B-BA82-C8FE0D954A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ED89F1-6431-4E26-BF19-A2349EAD6B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EF5B8F-94F1-42D7-8550-F93DB1ADBB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9FB4E3-63F5-4976-9CCD-99638AE3B470}" type="datetimeFigureOut">
              <a:rPr lang="en-US" smtClean="0"/>
              <a:t>6/25/2018</a:t>
            </a:fld>
            <a:endParaRPr lang="en-US"/>
          </a:p>
        </p:txBody>
      </p:sp>
      <p:sp>
        <p:nvSpPr>
          <p:cNvPr id="5" name="Footer Placeholder 4">
            <a:extLst>
              <a:ext uri="{FF2B5EF4-FFF2-40B4-BE49-F238E27FC236}">
                <a16:creationId xmlns:a16="http://schemas.microsoft.com/office/drawing/2014/main" id="{F583F661-B5C2-440B-86BD-67832A43DF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08AE6E9-B7E6-4601-85C6-C7C622B785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7D7B17-2F5C-4AB5-8D1F-9ED20A207C00}" type="slidenum">
              <a:rPr lang="en-US" smtClean="0"/>
              <a:t>‹#›</a:t>
            </a:fld>
            <a:endParaRPr lang="en-US"/>
          </a:p>
        </p:txBody>
      </p:sp>
    </p:spTree>
    <p:extLst>
      <p:ext uri="{BB962C8B-B14F-4D97-AF65-F5344CB8AC3E}">
        <p14:creationId xmlns:p14="http://schemas.microsoft.com/office/powerpoint/2010/main" val="583708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228552E-C8B1-4A80-8448-0787CE0FC7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3">
            <a:extLst>
              <a:ext uri="{FF2B5EF4-FFF2-40B4-BE49-F238E27FC236}">
                <a16:creationId xmlns:a16="http://schemas.microsoft.com/office/drawing/2014/main" id="{DEE069C1-DC88-422F-977D-B9D5B39854EB}"/>
              </a:ext>
            </a:extLst>
          </p:cNvPr>
          <p:cNvPicPr>
            <a:picLocks noChangeAspect="1"/>
          </p:cNvPicPr>
          <p:nvPr/>
        </p:nvPicPr>
        <p:blipFill rotWithShape="1">
          <a:blip r:embed="rId2">
            <a:alphaModFix amt="35000"/>
          </a:blip>
          <a:srcRect t="11765"/>
          <a:stretch/>
        </p:blipFill>
        <p:spPr>
          <a:xfrm>
            <a:off x="20" y="10"/>
            <a:ext cx="12191980" cy="6857990"/>
          </a:xfrm>
          <a:prstGeom prst="rect">
            <a:avLst/>
          </a:prstGeom>
        </p:spPr>
      </p:pic>
      <p:sp>
        <p:nvSpPr>
          <p:cNvPr id="2" name="Title 1">
            <a:extLst>
              <a:ext uri="{FF2B5EF4-FFF2-40B4-BE49-F238E27FC236}">
                <a16:creationId xmlns:a16="http://schemas.microsoft.com/office/drawing/2014/main" id="{00F8B89B-26F1-4FD6-843E-77F525DBF548}"/>
              </a:ext>
            </a:extLst>
          </p:cNvPr>
          <p:cNvSpPr>
            <a:spLocks noGrp="1"/>
          </p:cNvSpPr>
          <p:nvPr>
            <p:ph type="title"/>
          </p:nvPr>
        </p:nvSpPr>
        <p:spPr>
          <a:xfrm>
            <a:off x="838199" y="3207895"/>
            <a:ext cx="10944069" cy="1543987"/>
          </a:xfrm>
        </p:spPr>
        <p:txBody>
          <a:bodyPr>
            <a:normAutofit/>
          </a:bodyPr>
          <a:lstStyle/>
          <a:p>
            <a:pPr algn="ctr"/>
            <a:r>
              <a:rPr lang="en-US" dirty="0">
                <a:solidFill>
                  <a:srgbClr val="FFFFFF"/>
                </a:solidFill>
              </a:rPr>
              <a:t>Crane Operators Association of Bermuda</a:t>
            </a:r>
          </a:p>
        </p:txBody>
      </p:sp>
      <p:sp>
        <p:nvSpPr>
          <p:cNvPr id="9" name="Content Placeholder 8">
            <a:extLst>
              <a:ext uri="{FF2B5EF4-FFF2-40B4-BE49-F238E27FC236}">
                <a16:creationId xmlns:a16="http://schemas.microsoft.com/office/drawing/2014/main" id="{2A67A70D-C04E-42A6-BC49-4F55077CF1BB}"/>
              </a:ext>
            </a:extLst>
          </p:cNvPr>
          <p:cNvSpPr>
            <a:spLocks noGrp="1"/>
          </p:cNvSpPr>
          <p:nvPr>
            <p:ph idx="1"/>
          </p:nvPr>
        </p:nvSpPr>
        <p:spPr>
          <a:xfrm>
            <a:off x="0" y="374754"/>
            <a:ext cx="6056026" cy="794479"/>
          </a:xfrm>
        </p:spPr>
        <p:txBody>
          <a:bodyPr>
            <a:normAutofit/>
          </a:bodyPr>
          <a:lstStyle/>
          <a:p>
            <a:r>
              <a:rPr lang="en-US" sz="2400" dirty="0">
                <a:solidFill>
                  <a:srgbClr val="FFFFFF"/>
                </a:solidFill>
              </a:rPr>
              <a:t>BERMUDA CONSTRUCTION SAFETY COUNCIL</a:t>
            </a:r>
          </a:p>
        </p:txBody>
      </p:sp>
    </p:spTree>
    <p:extLst>
      <p:ext uri="{BB962C8B-B14F-4D97-AF65-F5344CB8AC3E}">
        <p14:creationId xmlns:p14="http://schemas.microsoft.com/office/powerpoint/2010/main" val="206946984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228552E-C8B1-4A80-8448-0787CE0FC7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ABB3F75-E471-484D-A5B5-F96868535BCB}"/>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15111" r="1" b="1"/>
          <a:stretch/>
        </p:blipFill>
        <p:spPr>
          <a:xfrm>
            <a:off x="20" y="10"/>
            <a:ext cx="12191980" cy="6857990"/>
          </a:xfrm>
          <a:prstGeom prst="rect">
            <a:avLst/>
          </a:prstGeom>
        </p:spPr>
      </p:pic>
      <p:sp>
        <p:nvSpPr>
          <p:cNvPr id="2" name="Title 1">
            <a:extLst>
              <a:ext uri="{FF2B5EF4-FFF2-40B4-BE49-F238E27FC236}">
                <a16:creationId xmlns:a16="http://schemas.microsoft.com/office/drawing/2014/main" id="{C582FC15-1577-455E-8D04-34E7C2B48419}"/>
              </a:ext>
            </a:extLst>
          </p:cNvPr>
          <p:cNvSpPr>
            <a:spLocks noGrp="1"/>
          </p:cNvSpPr>
          <p:nvPr>
            <p:ph type="title"/>
          </p:nvPr>
        </p:nvSpPr>
        <p:spPr>
          <a:xfrm>
            <a:off x="275444" y="365125"/>
            <a:ext cx="2093002" cy="1325563"/>
          </a:xfrm>
        </p:spPr>
        <p:txBody>
          <a:bodyPr>
            <a:normAutofit/>
          </a:bodyPr>
          <a:lstStyle/>
          <a:p>
            <a:r>
              <a:rPr lang="en-US" dirty="0">
                <a:solidFill>
                  <a:srgbClr val="FFFFFF"/>
                </a:solidFill>
              </a:rPr>
              <a:t>Faculty</a:t>
            </a:r>
          </a:p>
        </p:txBody>
      </p:sp>
      <p:graphicFrame>
        <p:nvGraphicFramePr>
          <p:cNvPr id="7" name="Content Placeholder 2">
            <a:extLst>
              <a:ext uri="{FF2B5EF4-FFF2-40B4-BE49-F238E27FC236}">
                <a16:creationId xmlns:a16="http://schemas.microsoft.com/office/drawing/2014/main" id="{F69C688B-1331-4CCC-92FC-D8E621795293}"/>
              </a:ext>
            </a:extLst>
          </p:cNvPr>
          <p:cNvGraphicFramePr>
            <a:graphicFrameLocks noGrp="1"/>
          </p:cNvGraphicFramePr>
          <p:nvPr>
            <p:ph idx="1"/>
            <p:extLst>
              <p:ext uri="{D42A27DB-BD31-4B8C-83A1-F6EECF244321}">
                <p14:modId xmlns:p14="http://schemas.microsoft.com/office/powerpoint/2010/main" val="3436011025"/>
              </p:ext>
            </p:extLst>
          </p:nvPr>
        </p:nvGraphicFramePr>
        <p:xfrm>
          <a:off x="504044" y="1690688"/>
          <a:ext cx="1193592" cy="24608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41131745"/>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20EB187-900F-4AF5-813B-101456D9FD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181DEE5-DF20-4C20-9513-C632CD58F490}"/>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15403" b="8325"/>
          <a:stretch/>
        </p:blipFill>
        <p:spPr>
          <a:xfrm>
            <a:off x="20" y="1"/>
            <a:ext cx="12191980" cy="6857999"/>
          </a:xfrm>
          <a:prstGeom prst="rect">
            <a:avLst/>
          </a:prstGeom>
        </p:spPr>
      </p:pic>
      <p:cxnSp>
        <p:nvCxnSpPr>
          <p:cNvPr id="12" name="Straight Connector 11">
            <a:extLst>
              <a:ext uri="{FF2B5EF4-FFF2-40B4-BE49-F238E27FC236}">
                <a16:creationId xmlns:a16="http://schemas.microsoft.com/office/drawing/2014/main" id="{624D17C8-E9C2-48A4-AA36-D7048A6CCC41}"/>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891" y="2286000"/>
            <a:ext cx="0" cy="22860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0EEAC14-5453-4532-9DDF-3EA25187A133}"/>
              </a:ext>
            </a:extLst>
          </p:cNvPr>
          <p:cNvSpPr>
            <a:spLocks noGrp="1"/>
          </p:cNvSpPr>
          <p:nvPr>
            <p:ph type="ctrTitle"/>
          </p:nvPr>
        </p:nvSpPr>
        <p:spPr>
          <a:xfrm>
            <a:off x="374754" y="494675"/>
            <a:ext cx="2293495" cy="1154243"/>
          </a:xfrm>
        </p:spPr>
        <p:txBody>
          <a:bodyPr anchor="ctr">
            <a:normAutofit fontScale="90000"/>
          </a:bodyPr>
          <a:lstStyle/>
          <a:p>
            <a:pPr algn="l"/>
            <a:r>
              <a:rPr lang="en-US" sz="8000" dirty="0">
                <a:solidFill>
                  <a:srgbClr val="FFFFFF"/>
                </a:solidFill>
              </a:rPr>
              <a:t>OSHA</a:t>
            </a:r>
          </a:p>
        </p:txBody>
      </p:sp>
      <p:sp>
        <p:nvSpPr>
          <p:cNvPr id="3" name="Subtitle 2">
            <a:extLst>
              <a:ext uri="{FF2B5EF4-FFF2-40B4-BE49-F238E27FC236}">
                <a16:creationId xmlns:a16="http://schemas.microsoft.com/office/drawing/2014/main" id="{91F3F28F-5179-4675-BFFC-E37A162A0154}"/>
              </a:ext>
            </a:extLst>
          </p:cNvPr>
          <p:cNvSpPr>
            <a:spLocks noGrp="1"/>
          </p:cNvSpPr>
          <p:nvPr>
            <p:ph type="subTitle" idx="1"/>
          </p:nvPr>
        </p:nvSpPr>
        <p:spPr>
          <a:xfrm>
            <a:off x="5876144" y="104931"/>
            <a:ext cx="6056026" cy="6753069"/>
          </a:xfrm>
        </p:spPr>
        <p:txBody>
          <a:bodyPr anchor="ctr">
            <a:normAutofit/>
          </a:bodyPr>
          <a:lstStyle/>
          <a:p>
            <a:pPr algn="r">
              <a:spcBef>
                <a:spcPct val="0"/>
              </a:spcBef>
              <a:spcAft>
                <a:spcPts val="600"/>
              </a:spcAft>
            </a:pPr>
            <a:r>
              <a:rPr lang="en-US" altLang="en-US" sz="2000" b="1" dirty="0">
                <a:solidFill>
                  <a:srgbClr val="FFFFFF"/>
                </a:solidFill>
              </a:rPr>
              <a:t>Bermuda Occupational Safety &amp; Health Act 1982</a:t>
            </a:r>
            <a:endParaRPr lang="en-US" altLang="en-US" sz="2000" dirty="0">
              <a:solidFill>
                <a:srgbClr val="FFFFFF"/>
              </a:solidFill>
            </a:endParaRPr>
          </a:p>
          <a:p>
            <a:pPr algn="r">
              <a:spcBef>
                <a:spcPct val="0"/>
              </a:spcBef>
              <a:spcAft>
                <a:spcPts val="600"/>
              </a:spcAft>
            </a:pPr>
            <a:r>
              <a:rPr lang="en-US" altLang="en-US" sz="2000" dirty="0">
                <a:solidFill>
                  <a:srgbClr val="FFFFFF"/>
                </a:solidFill>
              </a:rPr>
              <a:t>Bermuda Occupational Safety &amp; Health Regulations 2009</a:t>
            </a:r>
          </a:p>
          <a:p>
            <a:pPr algn="r">
              <a:spcBef>
                <a:spcPct val="0"/>
              </a:spcBef>
              <a:spcAft>
                <a:spcPts val="600"/>
              </a:spcAft>
            </a:pPr>
            <a:r>
              <a:rPr lang="en-US" altLang="en-US" sz="2000" dirty="0">
                <a:solidFill>
                  <a:srgbClr val="FFFFFF"/>
                </a:solidFill>
              </a:rPr>
              <a:t>Drug/Alcohol Free Workplace</a:t>
            </a:r>
          </a:p>
          <a:p>
            <a:pPr algn="r">
              <a:spcBef>
                <a:spcPct val="0"/>
              </a:spcBef>
              <a:spcAft>
                <a:spcPts val="600"/>
              </a:spcAft>
            </a:pPr>
            <a:r>
              <a:rPr lang="en-US" altLang="en-US" sz="2000" dirty="0">
                <a:solidFill>
                  <a:srgbClr val="FFFFFF"/>
                </a:solidFill>
              </a:rPr>
              <a:t>START Training for all Site Supervision</a:t>
            </a:r>
          </a:p>
          <a:p>
            <a:pPr algn="r">
              <a:spcBef>
                <a:spcPct val="0"/>
              </a:spcBef>
              <a:spcAft>
                <a:spcPts val="600"/>
              </a:spcAft>
            </a:pPr>
            <a:r>
              <a:rPr lang="en-US" altLang="en-US" sz="2000" dirty="0">
                <a:solidFill>
                  <a:srgbClr val="FFFFFF"/>
                </a:solidFill>
              </a:rPr>
              <a:t>Safety Meeting Attendance Mandatory</a:t>
            </a:r>
          </a:p>
          <a:p>
            <a:pPr algn="r">
              <a:spcBef>
                <a:spcPct val="0"/>
              </a:spcBef>
              <a:spcAft>
                <a:spcPts val="600"/>
              </a:spcAft>
            </a:pPr>
            <a:r>
              <a:rPr lang="en-US" altLang="en-US" sz="2000" dirty="0">
                <a:solidFill>
                  <a:srgbClr val="FFFFFF"/>
                </a:solidFill>
              </a:rPr>
              <a:t>Orientations for all Site Workers 1</a:t>
            </a:r>
            <a:r>
              <a:rPr lang="en-US" altLang="en-US" sz="2000" baseline="30000" dirty="0">
                <a:solidFill>
                  <a:srgbClr val="FFFFFF"/>
                </a:solidFill>
              </a:rPr>
              <a:t>st</a:t>
            </a:r>
            <a:r>
              <a:rPr lang="en-US" altLang="en-US" sz="2000" dirty="0">
                <a:solidFill>
                  <a:srgbClr val="FFFFFF"/>
                </a:solidFill>
              </a:rPr>
              <a:t> Day On Site</a:t>
            </a:r>
          </a:p>
          <a:p>
            <a:pPr algn="r">
              <a:spcBef>
                <a:spcPct val="0"/>
              </a:spcBef>
              <a:spcAft>
                <a:spcPts val="600"/>
              </a:spcAft>
            </a:pPr>
            <a:r>
              <a:rPr lang="en-US" altLang="en-US" sz="2000" dirty="0">
                <a:solidFill>
                  <a:srgbClr val="FFFFFF"/>
                </a:solidFill>
              </a:rPr>
              <a:t>Daily Crew Stretch &amp; Huddle Led by Foremen</a:t>
            </a:r>
            <a:endParaRPr lang="en-US" sz="2000" dirty="0">
              <a:solidFill>
                <a:srgbClr val="FFFFFF"/>
              </a:solidFill>
            </a:endParaRPr>
          </a:p>
        </p:txBody>
      </p:sp>
    </p:spTree>
    <p:extLst>
      <p:ext uri="{BB962C8B-B14F-4D97-AF65-F5344CB8AC3E}">
        <p14:creationId xmlns:p14="http://schemas.microsoft.com/office/powerpoint/2010/main" val="3879296801"/>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228552E-C8B1-4A80-8448-0787CE0FC7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E3B31DC-EF7D-42A6-B8A9-54CF95578F40}"/>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t="15403" b="8325"/>
          <a:stretch/>
        </p:blipFill>
        <p:spPr>
          <a:xfrm>
            <a:off x="20" y="10"/>
            <a:ext cx="12191980" cy="6857990"/>
          </a:xfrm>
          <a:prstGeom prst="rect">
            <a:avLst/>
          </a:prstGeom>
        </p:spPr>
      </p:pic>
      <p:sp>
        <p:nvSpPr>
          <p:cNvPr id="2" name="Title 1">
            <a:extLst>
              <a:ext uri="{FF2B5EF4-FFF2-40B4-BE49-F238E27FC236}">
                <a16:creationId xmlns:a16="http://schemas.microsoft.com/office/drawing/2014/main" id="{1E0D82AD-C20A-45E0-BD73-913F4A0B1FB6}"/>
              </a:ext>
            </a:extLst>
          </p:cNvPr>
          <p:cNvSpPr>
            <a:spLocks noGrp="1"/>
          </p:cNvSpPr>
          <p:nvPr>
            <p:ph type="title"/>
          </p:nvPr>
        </p:nvSpPr>
        <p:spPr>
          <a:xfrm>
            <a:off x="838200" y="365125"/>
            <a:ext cx="10515600" cy="1325563"/>
          </a:xfrm>
        </p:spPr>
        <p:txBody>
          <a:bodyPr>
            <a:normAutofit/>
          </a:bodyPr>
          <a:lstStyle/>
          <a:p>
            <a:r>
              <a:rPr lang="en-US" dirty="0">
                <a:solidFill>
                  <a:srgbClr val="FFFFFF"/>
                </a:solidFill>
              </a:rPr>
              <a:t>Cultural Expectations</a:t>
            </a:r>
          </a:p>
        </p:txBody>
      </p:sp>
      <p:sp>
        <p:nvSpPr>
          <p:cNvPr id="3" name="Content Placeholder 2">
            <a:extLst>
              <a:ext uri="{FF2B5EF4-FFF2-40B4-BE49-F238E27FC236}">
                <a16:creationId xmlns:a16="http://schemas.microsoft.com/office/drawing/2014/main" id="{8C5AE876-A065-43BB-B757-4A365FB55938}"/>
              </a:ext>
            </a:extLst>
          </p:cNvPr>
          <p:cNvSpPr>
            <a:spLocks noGrp="1"/>
          </p:cNvSpPr>
          <p:nvPr>
            <p:ph idx="1"/>
          </p:nvPr>
        </p:nvSpPr>
        <p:spPr>
          <a:xfrm>
            <a:off x="838200" y="1825625"/>
            <a:ext cx="10515600" cy="2020234"/>
          </a:xfrm>
        </p:spPr>
        <p:txBody>
          <a:bodyPr/>
          <a:lstStyle/>
          <a:p>
            <a:r>
              <a:rPr lang="en-US" dirty="0"/>
              <a:t>Workforce to be trained </a:t>
            </a:r>
          </a:p>
          <a:p>
            <a:r>
              <a:rPr lang="en-US" dirty="0"/>
              <a:t>Activity hazard analysis to be completed</a:t>
            </a:r>
          </a:p>
          <a:p>
            <a:r>
              <a:rPr lang="en-US" dirty="0"/>
              <a:t>Plan Safety into workplace</a:t>
            </a:r>
          </a:p>
          <a:p>
            <a:r>
              <a:rPr lang="en-US" dirty="0"/>
              <a:t>Supervisors are accountable for crew performance</a:t>
            </a:r>
          </a:p>
        </p:txBody>
      </p:sp>
    </p:spTree>
    <p:extLst>
      <p:ext uri="{BB962C8B-B14F-4D97-AF65-F5344CB8AC3E}">
        <p14:creationId xmlns:p14="http://schemas.microsoft.com/office/powerpoint/2010/main" val="3840273655"/>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228552E-C8B1-4A80-8448-0787CE0FC7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87119F9-B2B1-48B3-99CE-663554766BE4}"/>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t="15403" b="8325"/>
          <a:stretch/>
        </p:blipFill>
        <p:spPr>
          <a:xfrm>
            <a:off x="20" y="10"/>
            <a:ext cx="12191980" cy="6857990"/>
          </a:xfrm>
          <a:prstGeom prst="rect">
            <a:avLst/>
          </a:prstGeom>
        </p:spPr>
      </p:pic>
      <p:sp>
        <p:nvSpPr>
          <p:cNvPr id="2" name="Title 1">
            <a:extLst>
              <a:ext uri="{FF2B5EF4-FFF2-40B4-BE49-F238E27FC236}">
                <a16:creationId xmlns:a16="http://schemas.microsoft.com/office/drawing/2014/main" id="{436A6D02-15E4-49F1-A350-97B8E190C9C0}"/>
              </a:ext>
            </a:extLst>
          </p:cNvPr>
          <p:cNvSpPr>
            <a:spLocks noGrp="1"/>
          </p:cNvSpPr>
          <p:nvPr>
            <p:ph type="title"/>
          </p:nvPr>
        </p:nvSpPr>
        <p:spPr>
          <a:xfrm>
            <a:off x="838200" y="365125"/>
            <a:ext cx="10515600" cy="3184899"/>
          </a:xfrm>
        </p:spPr>
        <p:txBody>
          <a:bodyPr>
            <a:normAutofit/>
          </a:bodyPr>
          <a:lstStyle/>
          <a:p>
            <a:r>
              <a:rPr lang="en-US" sz="2800" b="1" u="sng" dirty="0">
                <a:solidFill>
                  <a:srgbClr val="FFFFFF"/>
                </a:solidFill>
                <a:latin typeface="Calibri Light" panose="020F0302020204030204" pitchFamily="34" charset="0"/>
              </a:rPr>
              <a:t>Disciplinary Program</a:t>
            </a:r>
            <a:br>
              <a:rPr lang="en-US" sz="2800" dirty="0">
                <a:solidFill>
                  <a:srgbClr val="FFFFFF"/>
                </a:solidFill>
                <a:latin typeface="Calibri Light" panose="020F0302020204030204" pitchFamily="34" charset="0"/>
              </a:rPr>
            </a:br>
            <a:r>
              <a:rPr lang="en-US" sz="2800" dirty="0">
                <a:solidFill>
                  <a:srgbClr val="FFFFFF"/>
                </a:solidFill>
                <a:latin typeface="Calibri Light" panose="020F0302020204030204" pitchFamily="34" charset="0"/>
              </a:rPr>
              <a:t>Company Red flags</a:t>
            </a:r>
            <a:br>
              <a:rPr lang="en-US" sz="2800" dirty="0">
                <a:solidFill>
                  <a:srgbClr val="FFFFFF"/>
                </a:solidFill>
                <a:latin typeface="Calibri Light" panose="020F0302020204030204" pitchFamily="34" charset="0"/>
              </a:rPr>
            </a:br>
            <a:r>
              <a:rPr lang="en-US" sz="2800" dirty="0">
                <a:solidFill>
                  <a:srgbClr val="FFFFFF"/>
                </a:solidFill>
                <a:latin typeface="Calibri Light" panose="020F0302020204030204" pitchFamily="34" charset="0"/>
              </a:rPr>
              <a:t>Worker Three Strikes</a:t>
            </a:r>
            <a:br>
              <a:rPr lang="en-US" sz="2800" dirty="0">
                <a:solidFill>
                  <a:srgbClr val="FFFFFF"/>
                </a:solidFill>
                <a:latin typeface="Calibri Light" panose="020F0302020204030204" pitchFamily="34" charset="0"/>
              </a:rPr>
            </a:br>
            <a:r>
              <a:rPr lang="en-US" sz="2800" dirty="0">
                <a:solidFill>
                  <a:srgbClr val="FFFFFF"/>
                </a:solidFill>
                <a:latin typeface="Calibri Light" panose="020F0302020204030204" pitchFamily="34" charset="0"/>
              </a:rPr>
              <a:t>No Tolerance: substance abuse, violence fall protection</a:t>
            </a:r>
            <a:r>
              <a:rPr lang="en-US" sz="2800" dirty="0">
                <a:solidFill>
                  <a:srgbClr val="FFFFFF"/>
                </a:solidFill>
              </a:rPr>
              <a:t>.</a:t>
            </a:r>
          </a:p>
        </p:txBody>
      </p:sp>
      <p:sp>
        <p:nvSpPr>
          <p:cNvPr id="3" name="Content Placeholder 2">
            <a:extLst>
              <a:ext uri="{FF2B5EF4-FFF2-40B4-BE49-F238E27FC236}">
                <a16:creationId xmlns:a16="http://schemas.microsoft.com/office/drawing/2014/main" id="{CA825BCA-1643-4A92-9A50-28440EA5B75C}"/>
              </a:ext>
            </a:extLst>
          </p:cNvPr>
          <p:cNvSpPr>
            <a:spLocks noGrp="1"/>
          </p:cNvSpPr>
          <p:nvPr>
            <p:ph idx="1"/>
          </p:nvPr>
        </p:nvSpPr>
        <p:spPr>
          <a:xfrm>
            <a:off x="838200" y="3915139"/>
            <a:ext cx="10515600" cy="2261823"/>
          </a:xfrm>
        </p:spPr>
        <p:txBody>
          <a:bodyPr/>
          <a:lstStyle/>
          <a:p>
            <a:pPr marL="0" indent="0">
              <a:buNone/>
            </a:pPr>
            <a:r>
              <a:rPr lang="en-US" b="1" u="sng" dirty="0">
                <a:latin typeface="+mj-lt"/>
              </a:rPr>
              <a:t>Positive Recognition Program </a:t>
            </a:r>
          </a:p>
          <a:p>
            <a:pPr marL="0" indent="0">
              <a:buNone/>
            </a:pPr>
            <a:r>
              <a:rPr lang="en-US" dirty="0">
                <a:latin typeface="+mj-lt"/>
              </a:rPr>
              <a:t>Certifications</a:t>
            </a:r>
          </a:p>
          <a:p>
            <a:pPr marL="0" indent="0">
              <a:buNone/>
            </a:pPr>
            <a:r>
              <a:rPr lang="en-US" dirty="0">
                <a:latin typeface="+mj-lt"/>
              </a:rPr>
              <a:t>Awards</a:t>
            </a:r>
          </a:p>
          <a:p>
            <a:pPr marL="0" indent="0">
              <a:buNone/>
            </a:pPr>
            <a:endParaRPr lang="en-US" dirty="0">
              <a:latin typeface="+mj-lt"/>
            </a:endParaRPr>
          </a:p>
          <a:p>
            <a:endParaRPr lang="en-US" dirty="0"/>
          </a:p>
        </p:txBody>
      </p:sp>
    </p:spTree>
    <p:extLst>
      <p:ext uri="{BB962C8B-B14F-4D97-AF65-F5344CB8AC3E}">
        <p14:creationId xmlns:p14="http://schemas.microsoft.com/office/powerpoint/2010/main" val="711495"/>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5E6CFF1-2F42-4E10-9A97-F116F46F53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3E78397-8DF1-422E-B11B-B4F5EB091442}"/>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t="15403" b="8325"/>
          <a:stretch/>
        </p:blipFill>
        <p:spPr>
          <a:xfrm>
            <a:off x="20" y="10"/>
            <a:ext cx="12191980" cy="6857990"/>
          </a:xfrm>
          <a:prstGeom prst="rect">
            <a:avLst/>
          </a:prstGeom>
        </p:spPr>
      </p:pic>
      <p:cxnSp>
        <p:nvCxnSpPr>
          <p:cNvPr id="19" name="Straight Connector 18">
            <a:extLst>
              <a:ext uri="{FF2B5EF4-FFF2-40B4-BE49-F238E27FC236}">
                <a16:creationId xmlns:a16="http://schemas.microsoft.com/office/drawing/2014/main" id="{67182200-4859-4C8D-BCBB-55B245C28BA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CC17230-811A-49E2-8FA8-B8184C76696F}"/>
              </a:ext>
            </a:extLst>
          </p:cNvPr>
          <p:cNvSpPr>
            <a:spLocks noGrp="1"/>
          </p:cNvSpPr>
          <p:nvPr>
            <p:ph idx="1"/>
          </p:nvPr>
        </p:nvSpPr>
        <p:spPr>
          <a:xfrm>
            <a:off x="6293224" y="2178424"/>
            <a:ext cx="5060576" cy="2622176"/>
          </a:xfrm>
        </p:spPr>
        <p:txBody>
          <a:bodyPr>
            <a:normAutofit fontScale="92500" lnSpcReduction="20000"/>
          </a:bodyPr>
          <a:lstStyle/>
          <a:p>
            <a:r>
              <a:rPr lang="en-US" b="1" u="sng" dirty="0"/>
              <a:t>Emergency Response</a:t>
            </a:r>
          </a:p>
          <a:p>
            <a:r>
              <a:rPr lang="en-US" dirty="0"/>
              <a:t>1</a:t>
            </a:r>
            <a:r>
              <a:rPr lang="en-US" baseline="30000" dirty="0"/>
              <a:t>st</a:t>
            </a:r>
            <a:r>
              <a:rPr lang="en-US" dirty="0"/>
              <a:t> Aid kits</a:t>
            </a:r>
          </a:p>
          <a:p>
            <a:r>
              <a:rPr lang="en-US" dirty="0"/>
              <a:t>Fire Extinguishers</a:t>
            </a:r>
          </a:p>
          <a:p>
            <a:r>
              <a:rPr lang="en-US" dirty="0"/>
              <a:t>Exit routes </a:t>
            </a:r>
          </a:p>
          <a:p>
            <a:r>
              <a:rPr lang="en-US" dirty="0"/>
              <a:t>Muster Point</a:t>
            </a:r>
          </a:p>
          <a:p>
            <a:r>
              <a:rPr lang="en-US" dirty="0"/>
              <a:t>Closest medical Facility</a:t>
            </a:r>
          </a:p>
        </p:txBody>
      </p:sp>
    </p:spTree>
    <p:extLst>
      <p:ext uri="{BB962C8B-B14F-4D97-AF65-F5344CB8AC3E}">
        <p14:creationId xmlns:p14="http://schemas.microsoft.com/office/powerpoint/2010/main" val="835340948"/>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E1FC7B4-E4A7-4452-B413-1A623E3A723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3">
            <a:extLst>
              <a:ext uri="{FF2B5EF4-FFF2-40B4-BE49-F238E27FC236}">
                <a16:creationId xmlns:a16="http://schemas.microsoft.com/office/drawing/2014/main" id="{E0709AF0-24F0-4486-B189-BE6386BDB1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1">
            <a:extLst>
              <a:ext uri="{FF2B5EF4-FFF2-40B4-BE49-F238E27FC236}">
                <a16:creationId xmlns:a16="http://schemas.microsoft.com/office/drawing/2014/main" id="{FBE3B62F-5853-4A3C-B050-6186351A71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2">
            <a:extLst>
              <a:ext uri="{FF2B5EF4-FFF2-40B4-BE49-F238E27FC236}">
                <a16:creationId xmlns:a16="http://schemas.microsoft.com/office/drawing/2014/main" id="{F316FBE9-B8FC-4556-B143-8427DED1F0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7734" y="2796143"/>
            <a:ext cx="4935970" cy="277648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7F6A1203-FC7E-47CE-B708-A9BDE6FE5A38}"/>
              </a:ext>
            </a:extLst>
          </p:cNvPr>
          <p:cNvSpPr>
            <a:spLocks noGrp="1"/>
          </p:cNvSpPr>
          <p:nvPr>
            <p:ph type="title"/>
          </p:nvPr>
        </p:nvSpPr>
        <p:spPr>
          <a:xfrm>
            <a:off x="833002" y="448253"/>
            <a:ext cx="10520702" cy="1325563"/>
          </a:xfrm>
        </p:spPr>
        <p:txBody>
          <a:bodyPr>
            <a:normAutofit/>
          </a:bodyPr>
          <a:lstStyle/>
          <a:p>
            <a:pPr algn="ctr"/>
            <a:r>
              <a:rPr lang="en-US" dirty="0"/>
              <a:t>PERSONAL PROTECTIVE EQUIPMENT</a:t>
            </a:r>
          </a:p>
        </p:txBody>
      </p:sp>
      <p:graphicFrame>
        <p:nvGraphicFramePr>
          <p:cNvPr id="8" name="Content Placeholder 2">
            <a:extLst>
              <a:ext uri="{FF2B5EF4-FFF2-40B4-BE49-F238E27FC236}">
                <a16:creationId xmlns:a16="http://schemas.microsoft.com/office/drawing/2014/main" id="{75864BD6-EC32-41E5-8853-2F357F1C00D4}"/>
              </a:ext>
            </a:extLst>
          </p:cNvPr>
          <p:cNvGraphicFramePr>
            <a:graphicFrameLocks noGrp="1"/>
          </p:cNvGraphicFramePr>
          <p:nvPr>
            <p:ph idx="1"/>
            <p:extLst>
              <p:ext uri="{D42A27DB-BD31-4B8C-83A1-F6EECF244321}">
                <p14:modId xmlns:p14="http://schemas.microsoft.com/office/powerpoint/2010/main" val="1762960138"/>
              </p:ext>
            </p:extLst>
          </p:nvPr>
        </p:nvGraphicFramePr>
        <p:xfrm>
          <a:off x="838200" y="2191807"/>
          <a:ext cx="4936067" cy="39851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07614166"/>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76224-D6DA-4723-8B2A-CF41530CDC1C}"/>
              </a:ext>
            </a:extLst>
          </p:cNvPr>
          <p:cNvSpPr>
            <a:spLocks noGrp="1"/>
          </p:cNvSpPr>
          <p:nvPr>
            <p:ph type="title"/>
          </p:nvPr>
        </p:nvSpPr>
        <p:spPr>
          <a:xfrm>
            <a:off x="4761850" y="365125"/>
            <a:ext cx="2668299" cy="1650196"/>
          </a:xfrm>
        </p:spPr>
        <p:txBody>
          <a:bodyPr/>
          <a:lstStyle/>
          <a:p>
            <a:endParaRPr lang="en-US" dirty="0"/>
          </a:p>
        </p:txBody>
      </p:sp>
      <p:sp>
        <p:nvSpPr>
          <p:cNvPr id="3" name="Content Placeholder 2">
            <a:extLst>
              <a:ext uri="{FF2B5EF4-FFF2-40B4-BE49-F238E27FC236}">
                <a16:creationId xmlns:a16="http://schemas.microsoft.com/office/drawing/2014/main" id="{D8C263C3-0E77-494B-89B3-2490557DA310}"/>
              </a:ext>
            </a:extLst>
          </p:cNvPr>
          <p:cNvSpPr>
            <a:spLocks noGrp="1"/>
          </p:cNvSpPr>
          <p:nvPr>
            <p:ph idx="1"/>
          </p:nvPr>
        </p:nvSpPr>
        <p:spPr>
          <a:xfrm>
            <a:off x="838200" y="2015321"/>
            <a:ext cx="10515600" cy="4161642"/>
          </a:xfrm>
        </p:spPr>
        <p:txBody>
          <a:bodyPr>
            <a:normAutofit/>
          </a:bodyPr>
          <a:lstStyle/>
          <a:p>
            <a:pPr marL="0" indent="0">
              <a:buNone/>
              <a:defRPr/>
            </a:pPr>
            <a:r>
              <a:rPr lang="en-US" sz="2600" b="1" u="sng" dirty="0"/>
              <a:t>Certifications:</a:t>
            </a:r>
          </a:p>
          <a:p>
            <a:pPr marL="0" indent="0">
              <a:buNone/>
              <a:defRPr/>
            </a:pPr>
            <a:endParaRPr lang="en-US" sz="2600" b="1" u="sng" dirty="0"/>
          </a:p>
          <a:p>
            <a:pPr>
              <a:defRPr/>
            </a:pPr>
            <a:r>
              <a:rPr lang="en-US" sz="2600" dirty="0"/>
              <a:t>CPR &amp; Standard First Aid</a:t>
            </a:r>
          </a:p>
          <a:p>
            <a:pPr>
              <a:defRPr/>
            </a:pPr>
            <a:r>
              <a:rPr lang="en-US" sz="2600" dirty="0"/>
              <a:t>Vehicles –Licensed Drivers; Commercial DL</a:t>
            </a:r>
          </a:p>
          <a:p>
            <a:pPr>
              <a:defRPr/>
            </a:pPr>
            <a:r>
              <a:rPr lang="en-US" sz="2600" dirty="0"/>
              <a:t>Crane Operator Cert. &amp; Physical (Company/NCCCO)</a:t>
            </a:r>
          </a:p>
          <a:p>
            <a:pPr>
              <a:defRPr/>
            </a:pPr>
            <a:r>
              <a:rPr lang="en-US" sz="2600" dirty="0"/>
              <a:t>Mechanized Equipment &amp; Machinery Certifications</a:t>
            </a:r>
          </a:p>
          <a:p>
            <a:pPr>
              <a:defRPr/>
            </a:pPr>
            <a:r>
              <a:rPr lang="en-US" sz="2600" dirty="0"/>
              <a:t>Competent Operator of Mechanized Equipment</a:t>
            </a:r>
          </a:p>
          <a:p>
            <a:pPr>
              <a:defRPr/>
            </a:pPr>
            <a:r>
              <a:rPr lang="en-US" sz="2600" dirty="0"/>
              <a:t>Competent Person Requirements Fall Protection, Rigging, Aerial Lifts, etc.) </a:t>
            </a:r>
          </a:p>
          <a:p>
            <a:endParaRPr lang="en-US" dirty="0"/>
          </a:p>
        </p:txBody>
      </p:sp>
      <p:pic>
        <p:nvPicPr>
          <p:cNvPr id="4" name="Content Placeholder 6">
            <a:extLst>
              <a:ext uri="{FF2B5EF4-FFF2-40B4-BE49-F238E27FC236}">
                <a16:creationId xmlns:a16="http://schemas.microsoft.com/office/drawing/2014/main" id="{344C54BF-BB30-49E9-89B4-AFD27EA14B0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61850" y="365125"/>
            <a:ext cx="2668299" cy="1650196"/>
          </a:xfrm>
        </p:spPr>
      </p:pic>
    </p:spTree>
    <p:extLst>
      <p:ext uri="{BB962C8B-B14F-4D97-AF65-F5344CB8AC3E}">
        <p14:creationId xmlns:p14="http://schemas.microsoft.com/office/powerpoint/2010/main" val="3035811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9DBD9-3273-453E-AD29-694384B7C8D4}"/>
              </a:ext>
            </a:extLst>
          </p:cNvPr>
          <p:cNvSpPr>
            <a:spLocks noGrp="1"/>
          </p:cNvSpPr>
          <p:nvPr>
            <p:ph type="title"/>
          </p:nvPr>
        </p:nvSpPr>
        <p:spPr/>
        <p:txBody>
          <a:bodyPr/>
          <a:lstStyle/>
          <a:p>
            <a:r>
              <a:rPr lang="en-US" dirty="0"/>
              <a:t>Module 1 – Types of Cranes</a:t>
            </a:r>
          </a:p>
        </p:txBody>
      </p:sp>
      <p:sp>
        <p:nvSpPr>
          <p:cNvPr id="3" name="Content Placeholder 2">
            <a:extLst>
              <a:ext uri="{FF2B5EF4-FFF2-40B4-BE49-F238E27FC236}">
                <a16:creationId xmlns:a16="http://schemas.microsoft.com/office/drawing/2014/main" id="{CF2E35AB-9319-4622-8CB0-8CD007EC0208}"/>
              </a:ext>
            </a:extLst>
          </p:cNvPr>
          <p:cNvSpPr>
            <a:spLocks noGrp="1"/>
          </p:cNvSpPr>
          <p:nvPr>
            <p:ph idx="1"/>
          </p:nvPr>
        </p:nvSpPr>
        <p:spPr/>
        <p:txBody>
          <a:bodyPr/>
          <a:lstStyle/>
          <a:p>
            <a:r>
              <a:rPr lang="en-US" b="1" dirty="0"/>
              <a:t>Hydraulic &amp; Pneumatic</a:t>
            </a:r>
          </a:p>
          <a:p>
            <a:endParaRPr lang="en-US" dirty="0"/>
          </a:p>
          <a:p>
            <a:r>
              <a:rPr lang="en-US" dirty="0"/>
              <a:t>Tower Cranes</a:t>
            </a:r>
          </a:p>
          <a:p>
            <a:r>
              <a:rPr lang="en-US" dirty="0"/>
              <a:t>Mobile Cranes</a:t>
            </a:r>
          </a:p>
          <a:p>
            <a:r>
              <a:rPr lang="en-US" dirty="0"/>
              <a:t>Specialized Cranes</a:t>
            </a:r>
          </a:p>
        </p:txBody>
      </p:sp>
    </p:spTree>
    <p:extLst>
      <p:ext uri="{BB962C8B-B14F-4D97-AF65-F5344CB8AC3E}">
        <p14:creationId xmlns:p14="http://schemas.microsoft.com/office/powerpoint/2010/main" val="1654101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8B6D8-95E1-4BA5-B97B-B945EB229034}"/>
              </a:ext>
            </a:extLst>
          </p:cNvPr>
          <p:cNvSpPr>
            <a:spLocks noGrp="1"/>
          </p:cNvSpPr>
          <p:nvPr>
            <p:ph type="title"/>
          </p:nvPr>
        </p:nvSpPr>
        <p:spPr/>
        <p:txBody>
          <a:bodyPr/>
          <a:lstStyle/>
          <a:p>
            <a:r>
              <a:rPr lang="en-US" dirty="0"/>
              <a:t>Tower Cranes</a:t>
            </a:r>
          </a:p>
        </p:txBody>
      </p:sp>
      <p:pic>
        <p:nvPicPr>
          <p:cNvPr id="5" name="Content Placeholder 4">
            <a:extLst>
              <a:ext uri="{FF2B5EF4-FFF2-40B4-BE49-F238E27FC236}">
                <a16:creationId xmlns:a16="http://schemas.microsoft.com/office/drawing/2014/main" id="{74C3F6D2-B9A7-4471-AF03-E34D4E0978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95108" y="1825625"/>
            <a:ext cx="5801784" cy="4351338"/>
          </a:xfrm>
        </p:spPr>
      </p:pic>
    </p:spTree>
    <p:extLst>
      <p:ext uri="{BB962C8B-B14F-4D97-AF65-F5344CB8AC3E}">
        <p14:creationId xmlns:p14="http://schemas.microsoft.com/office/powerpoint/2010/main" val="230072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F5CD7-2124-4981-B24C-048418B5302C}"/>
              </a:ext>
            </a:extLst>
          </p:cNvPr>
          <p:cNvSpPr>
            <a:spLocks noGrp="1"/>
          </p:cNvSpPr>
          <p:nvPr>
            <p:ph type="title"/>
          </p:nvPr>
        </p:nvSpPr>
        <p:spPr/>
        <p:txBody>
          <a:bodyPr/>
          <a:lstStyle/>
          <a:p>
            <a:r>
              <a:rPr lang="en-US" dirty="0"/>
              <a:t>Mobile Crane</a:t>
            </a:r>
          </a:p>
        </p:txBody>
      </p:sp>
      <p:pic>
        <p:nvPicPr>
          <p:cNvPr id="5" name="Content Placeholder 4">
            <a:extLst>
              <a:ext uri="{FF2B5EF4-FFF2-40B4-BE49-F238E27FC236}">
                <a16:creationId xmlns:a16="http://schemas.microsoft.com/office/drawing/2014/main" id="{A4622C30-3504-4D98-B8B1-00700D8DD6A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72186" y="1825625"/>
            <a:ext cx="2447627" cy="4351338"/>
          </a:xfrm>
        </p:spPr>
      </p:pic>
    </p:spTree>
    <p:extLst>
      <p:ext uri="{BB962C8B-B14F-4D97-AF65-F5344CB8AC3E}">
        <p14:creationId xmlns:p14="http://schemas.microsoft.com/office/powerpoint/2010/main" val="4181456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6AEED-59E0-4A65-827C-9FCA7DE8EECC}"/>
              </a:ext>
            </a:extLst>
          </p:cNvPr>
          <p:cNvSpPr>
            <a:spLocks noGrp="1"/>
          </p:cNvSpPr>
          <p:nvPr>
            <p:ph type="title"/>
          </p:nvPr>
        </p:nvSpPr>
        <p:spPr/>
        <p:txBody>
          <a:bodyPr/>
          <a:lstStyle/>
          <a:p>
            <a:r>
              <a:rPr lang="en-US" dirty="0"/>
              <a:t>Mobile Crane</a:t>
            </a:r>
          </a:p>
        </p:txBody>
      </p:sp>
      <p:pic>
        <p:nvPicPr>
          <p:cNvPr id="5" name="Content Placeholder 4">
            <a:extLst>
              <a:ext uri="{FF2B5EF4-FFF2-40B4-BE49-F238E27FC236}">
                <a16:creationId xmlns:a16="http://schemas.microsoft.com/office/drawing/2014/main" id="{F0A0DDDE-ECF7-4ABF-8611-39A664E9168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95108" y="1825625"/>
            <a:ext cx="5801784" cy="4351338"/>
          </a:xfrm>
        </p:spPr>
      </p:pic>
    </p:spTree>
    <p:extLst>
      <p:ext uri="{BB962C8B-B14F-4D97-AF65-F5344CB8AC3E}">
        <p14:creationId xmlns:p14="http://schemas.microsoft.com/office/powerpoint/2010/main" val="629171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DA426-4B99-48B3-9711-10700BD538C0}"/>
              </a:ext>
            </a:extLst>
          </p:cNvPr>
          <p:cNvSpPr>
            <a:spLocks noGrp="1"/>
          </p:cNvSpPr>
          <p:nvPr>
            <p:ph type="title"/>
          </p:nvPr>
        </p:nvSpPr>
        <p:spPr/>
        <p:txBody>
          <a:bodyPr/>
          <a:lstStyle/>
          <a:p>
            <a:r>
              <a:rPr lang="en-US" dirty="0"/>
              <a:t>Specialized Construction</a:t>
            </a:r>
          </a:p>
        </p:txBody>
      </p:sp>
      <p:pic>
        <p:nvPicPr>
          <p:cNvPr id="4" name="Content Placeholder 3">
            <a:extLst>
              <a:ext uri="{FF2B5EF4-FFF2-40B4-BE49-F238E27FC236}">
                <a16:creationId xmlns:a16="http://schemas.microsoft.com/office/drawing/2014/main" id="{1CE19B20-D0A5-49F7-A93F-F519784A46F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32233" y="1825625"/>
            <a:ext cx="7727534" cy="4351338"/>
          </a:xfrm>
        </p:spPr>
      </p:pic>
    </p:spTree>
    <p:extLst>
      <p:ext uri="{BB962C8B-B14F-4D97-AF65-F5344CB8AC3E}">
        <p14:creationId xmlns:p14="http://schemas.microsoft.com/office/powerpoint/2010/main" val="3875847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9DBD9-3273-453E-AD29-694384B7C8D4}"/>
              </a:ext>
            </a:extLst>
          </p:cNvPr>
          <p:cNvSpPr>
            <a:spLocks noGrp="1"/>
          </p:cNvSpPr>
          <p:nvPr>
            <p:ph type="title"/>
          </p:nvPr>
        </p:nvSpPr>
        <p:spPr/>
        <p:txBody>
          <a:bodyPr/>
          <a:lstStyle/>
          <a:p>
            <a:r>
              <a:rPr lang="en-US" dirty="0"/>
              <a:t>Module 2 – Employers/</a:t>
            </a:r>
            <a:r>
              <a:rPr lang="en-US" dirty="0" err="1"/>
              <a:t>ees</a:t>
            </a:r>
            <a:r>
              <a:rPr lang="en-US" dirty="0"/>
              <a:t> Responsibilities</a:t>
            </a:r>
          </a:p>
        </p:txBody>
      </p:sp>
      <p:sp>
        <p:nvSpPr>
          <p:cNvPr id="3" name="Content Placeholder 2">
            <a:extLst>
              <a:ext uri="{FF2B5EF4-FFF2-40B4-BE49-F238E27FC236}">
                <a16:creationId xmlns:a16="http://schemas.microsoft.com/office/drawing/2014/main" id="{CF2E35AB-9319-4622-8CB0-8CD007EC0208}"/>
              </a:ext>
            </a:extLst>
          </p:cNvPr>
          <p:cNvSpPr>
            <a:spLocks noGrp="1"/>
          </p:cNvSpPr>
          <p:nvPr>
            <p:ph idx="1"/>
          </p:nvPr>
        </p:nvSpPr>
        <p:spPr/>
        <p:txBody>
          <a:bodyPr/>
          <a:lstStyle/>
          <a:p>
            <a:r>
              <a:rPr lang="en-US" dirty="0"/>
              <a:t>Lift plan</a:t>
            </a:r>
          </a:p>
          <a:p>
            <a:r>
              <a:rPr lang="en-US" dirty="0"/>
              <a:t>AHA</a:t>
            </a:r>
          </a:p>
          <a:p>
            <a:r>
              <a:rPr lang="en-US" dirty="0"/>
              <a:t>Qualified Persons</a:t>
            </a:r>
          </a:p>
          <a:p>
            <a:r>
              <a:rPr lang="en-US" dirty="0"/>
              <a:t>Competent Persons</a:t>
            </a:r>
          </a:p>
        </p:txBody>
      </p:sp>
    </p:spTree>
    <p:extLst>
      <p:ext uri="{BB962C8B-B14F-4D97-AF65-F5344CB8AC3E}">
        <p14:creationId xmlns:p14="http://schemas.microsoft.com/office/powerpoint/2010/main" val="18178165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9DBD9-3273-453E-AD29-694384B7C8D4}"/>
              </a:ext>
            </a:extLst>
          </p:cNvPr>
          <p:cNvSpPr>
            <a:spLocks noGrp="1"/>
          </p:cNvSpPr>
          <p:nvPr>
            <p:ph type="title"/>
          </p:nvPr>
        </p:nvSpPr>
        <p:spPr/>
        <p:txBody>
          <a:bodyPr/>
          <a:lstStyle/>
          <a:p>
            <a:r>
              <a:rPr lang="en-US" dirty="0"/>
              <a:t>Module 3 – Ground Conditions</a:t>
            </a:r>
          </a:p>
        </p:txBody>
      </p:sp>
      <p:sp>
        <p:nvSpPr>
          <p:cNvPr id="3" name="Content Placeholder 2">
            <a:extLst>
              <a:ext uri="{FF2B5EF4-FFF2-40B4-BE49-F238E27FC236}">
                <a16:creationId xmlns:a16="http://schemas.microsoft.com/office/drawing/2014/main" id="{CF2E35AB-9319-4622-8CB0-8CD007EC0208}"/>
              </a:ext>
            </a:extLst>
          </p:cNvPr>
          <p:cNvSpPr>
            <a:spLocks noGrp="1"/>
          </p:cNvSpPr>
          <p:nvPr>
            <p:ph idx="1"/>
          </p:nvPr>
        </p:nvSpPr>
        <p:spPr/>
        <p:txBody>
          <a:bodyPr/>
          <a:lstStyle/>
          <a:p>
            <a:r>
              <a:rPr lang="en-US" dirty="0"/>
              <a:t>Stability</a:t>
            </a:r>
          </a:p>
          <a:p>
            <a:r>
              <a:rPr lang="en-US" dirty="0"/>
              <a:t>Mobilize</a:t>
            </a:r>
          </a:p>
          <a:p>
            <a:r>
              <a:rPr lang="en-US" dirty="0"/>
              <a:t>Demobilize</a:t>
            </a:r>
          </a:p>
          <a:p>
            <a:endParaRPr lang="en-US" dirty="0"/>
          </a:p>
        </p:txBody>
      </p:sp>
    </p:spTree>
    <p:extLst>
      <p:ext uri="{BB962C8B-B14F-4D97-AF65-F5344CB8AC3E}">
        <p14:creationId xmlns:p14="http://schemas.microsoft.com/office/powerpoint/2010/main" val="1457687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9DBD9-3273-453E-AD29-694384B7C8D4}"/>
              </a:ext>
            </a:extLst>
          </p:cNvPr>
          <p:cNvSpPr>
            <a:spLocks noGrp="1"/>
          </p:cNvSpPr>
          <p:nvPr>
            <p:ph type="title"/>
          </p:nvPr>
        </p:nvSpPr>
        <p:spPr/>
        <p:txBody>
          <a:bodyPr/>
          <a:lstStyle/>
          <a:p>
            <a:r>
              <a:rPr lang="en-US" dirty="0"/>
              <a:t>Module 4 – Power Line Safety</a:t>
            </a:r>
          </a:p>
        </p:txBody>
      </p:sp>
      <p:sp>
        <p:nvSpPr>
          <p:cNvPr id="3" name="Content Placeholder 2">
            <a:extLst>
              <a:ext uri="{FF2B5EF4-FFF2-40B4-BE49-F238E27FC236}">
                <a16:creationId xmlns:a16="http://schemas.microsoft.com/office/drawing/2014/main" id="{CF2E35AB-9319-4622-8CB0-8CD007EC0208}"/>
              </a:ext>
            </a:extLst>
          </p:cNvPr>
          <p:cNvSpPr>
            <a:spLocks noGrp="1"/>
          </p:cNvSpPr>
          <p:nvPr>
            <p:ph idx="1"/>
          </p:nvPr>
        </p:nvSpPr>
        <p:spPr/>
        <p:txBody>
          <a:bodyPr/>
          <a:lstStyle/>
          <a:p>
            <a:r>
              <a:rPr lang="en-US" dirty="0"/>
              <a:t>Electrical</a:t>
            </a:r>
          </a:p>
          <a:p>
            <a:r>
              <a:rPr lang="en-US" dirty="0"/>
              <a:t>High Voltage</a:t>
            </a:r>
          </a:p>
          <a:p>
            <a:r>
              <a:rPr lang="en-US" dirty="0"/>
              <a:t>Traveling under load</a:t>
            </a:r>
          </a:p>
          <a:p>
            <a:endParaRPr lang="en-US" dirty="0"/>
          </a:p>
        </p:txBody>
      </p:sp>
    </p:spTree>
    <p:extLst>
      <p:ext uri="{BB962C8B-B14F-4D97-AF65-F5344CB8AC3E}">
        <p14:creationId xmlns:p14="http://schemas.microsoft.com/office/powerpoint/2010/main" val="2574799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9DBD9-3273-453E-AD29-694384B7C8D4}"/>
              </a:ext>
            </a:extLst>
          </p:cNvPr>
          <p:cNvSpPr>
            <a:spLocks noGrp="1"/>
          </p:cNvSpPr>
          <p:nvPr>
            <p:ph type="title"/>
          </p:nvPr>
        </p:nvSpPr>
        <p:spPr/>
        <p:txBody>
          <a:bodyPr/>
          <a:lstStyle/>
          <a:p>
            <a:r>
              <a:rPr lang="en-US" dirty="0"/>
              <a:t>Module 5 – Inspections</a:t>
            </a:r>
          </a:p>
        </p:txBody>
      </p:sp>
      <p:sp>
        <p:nvSpPr>
          <p:cNvPr id="3" name="Content Placeholder 2">
            <a:extLst>
              <a:ext uri="{FF2B5EF4-FFF2-40B4-BE49-F238E27FC236}">
                <a16:creationId xmlns:a16="http://schemas.microsoft.com/office/drawing/2014/main" id="{CF2E35AB-9319-4622-8CB0-8CD007EC0208}"/>
              </a:ext>
            </a:extLst>
          </p:cNvPr>
          <p:cNvSpPr>
            <a:spLocks noGrp="1"/>
          </p:cNvSpPr>
          <p:nvPr>
            <p:ph idx="1"/>
          </p:nvPr>
        </p:nvSpPr>
        <p:spPr/>
        <p:txBody>
          <a:bodyPr/>
          <a:lstStyle/>
          <a:p>
            <a:r>
              <a:rPr lang="en-US" dirty="0" err="1"/>
              <a:t>Checksheets</a:t>
            </a:r>
            <a:endParaRPr lang="en-US" dirty="0"/>
          </a:p>
          <a:p>
            <a:r>
              <a:rPr lang="en-US" dirty="0"/>
              <a:t>Monthly</a:t>
            </a:r>
          </a:p>
          <a:p>
            <a:r>
              <a:rPr lang="en-US" dirty="0"/>
              <a:t>Annual</a:t>
            </a:r>
          </a:p>
          <a:p>
            <a:endParaRPr lang="en-US" dirty="0"/>
          </a:p>
        </p:txBody>
      </p:sp>
    </p:spTree>
    <p:extLst>
      <p:ext uri="{BB962C8B-B14F-4D97-AF65-F5344CB8AC3E}">
        <p14:creationId xmlns:p14="http://schemas.microsoft.com/office/powerpoint/2010/main" val="27495405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9DBD9-3273-453E-AD29-694384B7C8D4}"/>
              </a:ext>
            </a:extLst>
          </p:cNvPr>
          <p:cNvSpPr>
            <a:spLocks noGrp="1"/>
          </p:cNvSpPr>
          <p:nvPr>
            <p:ph type="title"/>
          </p:nvPr>
        </p:nvSpPr>
        <p:spPr/>
        <p:txBody>
          <a:bodyPr/>
          <a:lstStyle/>
          <a:p>
            <a:r>
              <a:rPr lang="en-US" dirty="0"/>
              <a:t>Module 6 – Wire Rope Conditions</a:t>
            </a:r>
          </a:p>
        </p:txBody>
      </p:sp>
      <p:sp>
        <p:nvSpPr>
          <p:cNvPr id="3" name="Content Placeholder 2">
            <a:extLst>
              <a:ext uri="{FF2B5EF4-FFF2-40B4-BE49-F238E27FC236}">
                <a16:creationId xmlns:a16="http://schemas.microsoft.com/office/drawing/2014/main" id="{CF2E35AB-9319-4622-8CB0-8CD007EC0208}"/>
              </a:ext>
            </a:extLst>
          </p:cNvPr>
          <p:cNvSpPr>
            <a:spLocks noGrp="1"/>
          </p:cNvSpPr>
          <p:nvPr>
            <p:ph idx="1"/>
          </p:nvPr>
        </p:nvSpPr>
        <p:spPr/>
        <p:txBody>
          <a:bodyPr/>
          <a:lstStyle/>
          <a:p>
            <a:r>
              <a:rPr lang="en-US" dirty="0"/>
              <a:t>Limited Access Zone</a:t>
            </a:r>
          </a:p>
          <a:p>
            <a:r>
              <a:rPr lang="en-US" dirty="0"/>
              <a:t>Rated Capacities</a:t>
            </a:r>
          </a:p>
          <a:p>
            <a:r>
              <a:rPr lang="en-US" dirty="0"/>
              <a:t>Proper spooling</a:t>
            </a:r>
          </a:p>
        </p:txBody>
      </p:sp>
    </p:spTree>
    <p:extLst>
      <p:ext uri="{BB962C8B-B14F-4D97-AF65-F5344CB8AC3E}">
        <p14:creationId xmlns:p14="http://schemas.microsoft.com/office/powerpoint/2010/main" val="35173970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E544D-5EE0-4DB3-B08F-4CCED8582086}"/>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F2215C15-1975-449B-9423-1EA3449F780E}"/>
              </a:ext>
            </a:extLst>
          </p:cNvPr>
          <p:cNvSpPr>
            <a:spLocks noGrp="1"/>
          </p:cNvSpPr>
          <p:nvPr>
            <p:ph idx="1"/>
          </p:nvPr>
        </p:nvSpPr>
        <p:spPr/>
        <p:txBody>
          <a:bodyPr>
            <a:normAutofit fontScale="92500" lnSpcReduction="20000"/>
          </a:bodyPr>
          <a:lstStyle/>
          <a:p>
            <a:pPr marL="609600" indent="-609600">
              <a:lnSpc>
                <a:spcPct val="140000"/>
              </a:lnSpc>
            </a:pPr>
            <a:r>
              <a:rPr lang="en-US" altLang="en-US" b="1" dirty="0"/>
              <a:t>Discuss with your members of your group current activity(s) about to start on your project.  Pick and present three activities with their safety challenges to the rest of the group. Use your forms in your handouts. </a:t>
            </a:r>
          </a:p>
          <a:p>
            <a:pPr marL="609600" indent="-609600">
              <a:lnSpc>
                <a:spcPct val="140000"/>
              </a:lnSpc>
            </a:pPr>
            <a:endParaRPr lang="en-US" altLang="en-US" b="1" dirty="0"/>
          </a:p>
          <a:p>
            <a:pPr marL="609600" indent="-609600">
              <a:lnSpc>
                <a:spcPct val="140000"/>
              </a:lnSpc>
            </a:pPr>
            <a:r>
              <a:rPr lang="en-US" altLang="en-US" b="1" dirty="0"/>
              <a:t>Pick one activity of your group’s three activities. Provide a detailed list of needed safety actions for this activity. Present your findings to the rest of the group.   Use your flipcharts.</a:t>
            </a:r>
          </a:p>
          <a:p>
            <a:endParaRPr lang="en-US" dirty="0"/>
          </a:p>
        </p:txBody>
      </p:sp>
    </p:spTree>
    <p:extLst>
      <p:ext uri="{BB962C8B-B14F-4D97-AF65-F5344CB8AC3E}">
        <p14:creationId xmlns:p14="http://schemas.microsoft.com/office/powerpoint/2010/main" val="23465436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442</TotalTime>
  <Words>394</Words>
  <Application>Microsoft Office PowerPoint</Application>
  <PresentationFormat>Widescreen</PresentationFormat>
  <Paragraphs>83</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Crane Operators Association of Bermuda</vt:lpstr>
      <vt:lpstr>Faculty</vt:lpstr>
      <vt:lpstr>OSHA</vt:lpstr>
      <vt:lpstr>Cultural Expectations</vt:lpstr>
      <vt:lpstr>Disciplinary Program Company Red flags Worker Three Strikes No Tolerance: substance abuse, violence fall protection.</vt:lpstr>
      <vt:lpstr>PowerPoint Presentation</vt:lpstr>
      <vt:lpstr>PERSONAL PROTECTIVE EQUIPMENT</vt:lpstr>
      <vt:lpstr>PowerPoint Presentation</vt:lpstr>
      <vt:lpstr>Module 1 – Types of Cranes</vt:lpstr>
      <vt:lpstr>Tower Cranes</vt:lpstr>
      <vt:lpstr>Mobile Crane</vt:lpstr>
      <vt:lpstr>Mobile Crane</vt:lpstr>
      <vt:lpstr>Specialized Construction</vt:lpstr>
      <vt:lpstr>Module 2 – Employers/ees Responsibilities</vt:lpstr>
      <vt:lpstr>Module 3 – Ground Conditions</vt:lpstr>
      <vt:lpstr>Module 4 – Power Line Safety</vt:lpstr>
      <vt:lpstr>Module 5 – Inspections</vt:lpstr>
      <vt:lpstr>Module 6 – Wire Rope Conditions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Harris, Brendon</dc:creator>
  <cp:lastModifiedBy>Harris, Brendon</cp:lastModifiedBy>
  <cp:revision>18</cp:revision>
  <dcterms:created xsi:type="dcterms:W3CDTF">2018-06-24T21:56:04Z</dcterms:created>
  <dcterms:modified xsi:type="dcterms:W3CDTF">2018-06-26T02:13:23Z</dcterms:modified>
</cp:coreProperties>
</file>