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Lst>
  <p:sldIdLst>
    <p:sldId id="256" r:id="rId5"/>
    <p:sldId id="257" r:id="rId6"/>
    <p:sldId id="258" r:id="rId7"/>
    <p:sldId id="284" r:id="rId8"/>
    <p:sldId id="259" r:id="rId9"/>
    <p:sldId id="260" r:id="rId10"/>
    <p:sldId id="275" r:id="rId11"/>
    <p:sldId id="281" r:id="rId12"/>
    <p:sldId id="262" r:id="rId13"/>
    <p:sldId id="278" r:id="rId14"/>
    <p:sldId id="283" r:id="rId15"/>
    <p:sldId id="266" r:id="rId16"/>
    <p:sldId id="267" r:id="rId17"/>
    <p:sldId id="282" r:id="rId18"/>
    <p:sldId id="261" r:id="rId19"/>
    <p:sldId id="265" r:id="rId20"/>
    <p:sldId id="263" r:id="rId21"/>
    <p:sldId id="277" r:id="rId22"/>
    <p:sldId id="280" r:id="rId23"/>
    <p:sldId id="276" r:id="rId24"/>
    <p:sldId id="285" r:id="rId25"/>
    <p:sldId id="279" r:id="rId26"/>
    <p:sldId id="271" r:id="rId27"/>
    <p:sldId id="272" r:id="rId28"/>
    <p:sldId id="27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8F9C62-8322-4FE2-835B-A1B7DDD564D9}" v="278" dt="2020-04-18T23:36:57.5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50" d="100"/>
          <a:sy n="50" d="100"/>
        </p:scale>
        <p:origin x="36" y="5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 Brendon" userId="651780d4-eb21-40ed-95c2-338d24b95e11" providerId="ADAL" clId="{C78F9C62-8322-4FE2-835B-A1B7DDD564D9}"/>
    <pc:docChg chg="undo custSel mod addSld delSld modSld sldOrd">
      <pc:chgData name="Harris, Brendon" userId="651780d4-eb21-40ed-95c2-338d24b95e11" providerId="ADAL" clId="{C78F9C62-8322-4FE2-835B-A1B7DDD564D9}" dt="2020-04-18T23:46:15.424" v="1562" actId="1076"/>
      <pc:docMkLst>
        <pc:docMk/>
      </pc:docMkLst>
      <pc:sldChg chg="addSp delSp modSp mod setBg setClrOvrMap delDesignElem">
        <pc:chgData name="Harris, Brendon" userId="651780d4-eb21-40ed-95c2-338d24b95e11" providerId="ADAL" clId="{C78F9C62-8322-4FE2-835B-A1B7DDD564D9}" dt="2020-04-18T23:46:15.424" v="1562" actId="1076"/>
        <pc:sldMkLst>
          <pc:docMk/>
          <pc:sldMk cId="2307437192" sldId="256"/>
        </pc:sldMkLst>
        <pc:spChg chg="mod">
          <ac:chgData name="Harris, Brendon" userId="651780d4-eb21-40ed-95c2-338d24b95e11" providerId="ADAL" clId="{C78F9C62-8322-4FE2-835B-A1B7DDD564D9}" dt="2020-04-16T15:36:57.749" v="325" actId="26606"/>
          <ac:spMkLst>
            <pc:docMk/>
            <pc:sldMk cId="2307437192" sldId="256"/>
            <ac:spMk id="2" creationId="{BAF63E3D-8F2C-4EED-8C89-02A2C0250A37}"/>
          </ac:spMkLst>
        </pc:spChg>
        <pc:spChg chg="mod">
          <ac:chgData name="Harris, Brendon" userId="651780d4-eb21-40ed-95c2-338d24b95e11" providerId="ADAL" clId="{C78F9C62-8322-4FE2-835B-A1B7DDD564D9}" dt="2020-04-18T23:46:15.424" v="1562" actId="1076"/>
          <ac:spMkLst>
            <pc:docMk/>
            <pc:sldMk cId="2307437192" sldId="256"/>
            <ac:spMk id="3" creationId="{817DA380-2A01-4618-B9F4-4A0249AC39BC}"/>
          </ac:spMkLst>
        </pc:spChg>
        <pc:spChg chg="add">
          <ac:chgData name="Harris, Brendon" userId="651780d4-eb21-40ed-95c2-338d24b95e11" providerId="ADAL" clId="{C78F9C62-8322-4FE2-835B-A1B7DDD564D9}" dt="2020-04-16T15:36:57.749" v="325" actId="26606"/>
          <ac:spMkLst>
            <pc:docMk/>
            <pc:sldMk cId="2307437192" sldId="256"/>
            <ac:spMk id="7" creationId="{6EBF06A5-4173-45DE-87B1-0791E098A374}"/>
          </ac:spMkLst>
        </pc:spChg>
        <pc:spChg chg="add">
          <ac:chgData name="Harris, Brendon" userId="651780d4-eb21-40ed-95c2-338d24b95e11" providerId="ADAL" clId="{C78F9C62-8322-4FE2-835B-A1B7DDD564D9}" dt="2020-04-16T15:36:57.749" v="325" actId="26606"/>
          <ac:spMkLst>
            <pc:docMk/>
            <pc:sldMk cId="2307437192" sldId="256"/>
            <ac:spMk id="8" creationId="{9BB58064-A4A7-4713-99E4-0FF617635A49}"/>
          </ac:spMkLst>
        </pc:spChg>
        <pc:spChg chg="add">
          <ac:chgData name="Harris, Brendon" userId="651780d4-eb21-40ed-95c2-338d24b95e11" providerId="ADAL" clId="{C78F9C62-8322-4FE2-835B-A1B7DDD564D9}" dt="2020-04-16T15:36:57.749" v="325" actId="26606"/>
          <ac:spMkLst>
            <pc:docMk/>
            <pc:sldMk cId="2307437192" sldId="256"/>
            <ac:spMk id="9" creationId="{F513AE7E-67B9-4C5D-9ED7-8A7CCBD5F56A}"/>
          </ac:spMkLst>
        </pc:spChg>
        <pc:spChg chg="add del">
          <ac:chgData name="Harris, Brendon" userId="651780d4-eb21-40ed-95c2-338d24b95e11" providerId="ADAL" clId="{C78F9C62-8322-4FE2-835B-A1B7DDD564D9}" dt="2020-04-16T15:03:11.153" v="260"/>
          <ac:spMkLst>
            <pc:docMk/>
            <pc:sldMk cId="2307437192" sldId="256"/>
            <ac:spMk id="10" creationId="{22A397E7-BF60-45B2-84C7-B074B76C37A7}"/>
          </ac:spMkLst>
        </pc:spChg>
        <pc:spChg chg="add del">
          <ac:chgData name="Harris, Brendon" userId="651780d4-eb21-40ed-95c2-338d24b95e11" providerId="ADAL" clId="{C78F9C62-8322-4FE2-835B-A1B7DDD564D9}" dt="2020-04-16T15:03:11.153" v="260"/>
          <ac:spMkLst>
            <pc:docMk/>
            <pc:sldMk cId="2307437192" sldId="256"/>
            <ac:spMk id="12" creationId="{890DEF05-784E-4B61-89E4-04C4ECF4E5A0}"/>
          </ac:spMkLst>
        </pc:spChg>
        <pc:spChg chg="add del">
          <ac:chgData name="Harris, Brendon" userId="651780d4-eb21-40ed-95c2-338d24b95e11" providerId="ADAL" clId="{C78F9C62-8322-4FE2-835B-A1B7DDD564D9}" dt="2020-04-16T14:42:14.566" v="103" actId="26606"/>
          <ac:spMkLst>
            <pc:docMk/>
            <pc:sldMk cId="2307437192" sldId="256"/>
            <ac:spMk id="19" creationId="{21A75659-5A6F-4F77-9679-678A00B9D8DC}"/>
          </ac:spMkLst>
        </pc:spChg>
        <pc:spChg chg="add del">
          <ac:chgData name="Harris, Brendon" userId="651780d4-eb21-40ed-95c2-338d24b95e11" providerId="ADAL" clId="{C78F9C62-8322-4FE2-835B-A1B7DDD564D9}" dt="2020-04-16T14:42:14.566" v="103" actId="26606"/>
          <ac:spMkLst>
            <pc:docMk/>
            <pc:sldMk cId="2307437192" sldId="256"/>
            <ac:spMk id="21" creationId="{E30A3A45-140E-431E-AED0-07EF836310B3}"/>
          </ac:spMkLst>
        </pc:spChg>
        <pc:spChg chg="add del">
          <ac:chgData name="Harris, Brendon" userId="651780d4-eb21-40ed-95c2-338d24b95e11" providerId="ADAL" clId="{C78F9C62-8322-4FE2-835B-A1B7DDD564D9}" dt="2020-04-16T14:42:14.566" v="103" actId="26606"/>
          <ac:spMkLst>
            <pc:docMk/>
            <pc:sldMk cId="2307437192" sldId="256"/>
            <ac:spMk id="23" creationId="{55D4142C-5077-457F-A6AD-3FECFDB39685}"/>
          </ac:spMkLst>
        </pc:spChg>
        <pc:spChg chg="add del">
          <ac:chgData name="Harris, Brendon" userId="651780d4-eb21-40ed-95c2-338d24b95e11" providerId="ADAL" clId="{C78F9C62-8322-4FE2-835B-A1B7DDD564D9}" dt="2020-04-16T14:42:14.566" v="103" actId="26606"/>
          <ac:spMkLst>
            <pc:docMk/>
            <pc:sldMk cId="2307437192" sldId="256"/>
            <ac:spMk id="25" creationId="{7A5F0580-5EE9-419F-96EE-B6529EF6E7D0}"/>
          </ac:spMkLst>
        </pc:spChg>
        <pc:picChg chg="add mod ord">
          <ac:chgData name="Harris, Brendon" userId="651780d4-eb21-40ed-95c2-338d24b95e11" providerId="ADAL" clId="{C78F9C62-8322-4FE2-835B-A1B7DDD564D9}" dt="2020-04-16T15:36:57.749" v="325" actId="26606"/>
          <ac:picMkLst>
            <pc:docMk/>
            <pc:sldMk cId="2307437192" sldId="256"/>
            <ac:picMk id="5" creationId="{75C7C400-74D7-43FF-B4D3-42D2DFD531A6}"/>
          </ac:picMkLst>
        </pc:picChg>
        <pc:cxnChg chg="add del">
          <ac:chgData name="Harris, Brendon" userId="651780d4-eb21-40ed-95c2-338d24b95e11" providerId="ADAL" clId="{C78F9C62-8322-4FE2-835B-A1B7DDD564D9}" dt="2020-04-16T15:03:11.153" v="260"/>
          <ac:cxnSpMkLst>
            <pc:docMk/>
            <pc:sldMk cId="2307437192" sldId="256"/>
            <ac:cxnSpMk id="14" creationId="{C41BAEC7-F7B0-4224-8B18-8F74B7D87F0B}"/>
          </ac:cxnSpMkLst>
        </pc:cxnChg>
      </pc:sldChg>
      <pc:sldChg chg="addSp delSp modSp add mod ord setBg setClrOvrMap delDesignElem">
        <pc:chgData name="Harris, Brendon" userId="651780d4-eb21-40ed-95c2-338d24b95e11" providerId="ADAL" clId="{C78F9C62-8322-4FE2-835B-A1B7DDD564D9}" dt="2020-04-18T18:55:15.541" v="1046" actId="20577"/>
        <pc:sldMkLst>
          <pc:docMk/>
          <pc:sldMk cId="2300394170" sldId="257"/>
        </pc:sldMkLst>
        <pc:spChg chg="mod">
          <ac:chgData name="Harris, Brendon" userId="651780d4-eb21-40ed-95c2-338d24b95e11" providerId="ADAL" clId="{C78F9C62-8322-4FE2-835B-A1B7DDD564D9}" dt="2020-04-18T18:54:51.661" v="1034" actId="26606"/>
          <ac:spMkLst>
            <pc:docMk/>
            <pc:sldMk cId="2300394170" sldId="257"/>
            <ac:spMk id="2" creationId="{628A20C1-8721-4437-B3D7-C16FA9D11061}"/>
          </ac:spMkLst>
        </pc:spChg>
        <pc:spChg chg="add del mod">
          <ac:chgData name="Harris, Brendon" userId="651780d4-eb21-40ed-95c2-338d24b95e11" providerId="ADAL" clId="{C78F9C62-8322-4FE2-835B-A1B7DDD564D9}" dt="2020-04-16T14:43:40.590" v="109" actId="26606"/>
          <ac:spMkLst>
            <pc:docMk/>
            <pc:sldMk cId="2300394170" sldId="257"/>
            <ac:spMk id="3" creationId="{836AE772-C9C2-4C86-89E3-DAE4C5E95F6B}"/>
          </ac:spMkLst>
        </pc:spChg>
        <pc:spChg chg="add del">
          <ac:chgData name="Harris, Brendon" userId="651780d4-eb21-40ed-95c2-338d24b95e11" providerId="ADAL" clId="{C78F9C62-8322-4FE2-835B-A1B7DDD564D9}" dt="2020-04-16T15:03:11.153" v="260"/>
          <ac:spMkLst>
            <pc:docMk/>
            <pc:sldMk cId="2300394170" sldId="257"/>
            <ac:spMk id="6" creationId="{8D3C1482-7123-4378-ADD1-1746805B4B45}"/>
          </ac:spMkLst>
        </pc:spChg>
        <pc:spChg chg="add del">
          <ac:chgData name="Harris, Brendon" userId="651780d4-eb21-40ed-95c2-338d24b95e11" providerId="ADAL" clId="{C78F9C62-8322-4FE2-835B-A1B7DDD564D9}" dt="2020-04-16T15:03:11.153" v="260"/>
          <ac:spMkLst>
            <pc:docMk/>
            <pc:sldMk cId="2300394170" sldId="257"/>
            <ac:spMk id="7" creationId="{1889930B-F3A3-46CC-B34C-49439CA3C69C}"/>
          </ac:spMkLst>
        </pc:spChg>
        <pc:spChg chg="add del">
          <ac:chgData name="Harris, Brendon" userId="651780d4-eb21-40ed-95c2-338d24b95e11" providerId="ADAL" clId="{C78F9C62-8322-4FE2-835B-A1B7DDD564D9}" dt="2020-04-16T14:43:32.999" v="108" actId="26606"/>
          <ac:spMkLst>
            <pc:docMk/>
            <pc:sldMk cId="2300394170" sldId="257"/>
            <ac:spMk id="10" creationId="{122F9423-F4B1-45D4-8445-E9991ECCBCCF}"/>
          </ac:spMkLst>
        </pc:spChg>
        <pc:spChg chg="add">
          <ac:chgData name="Harris, Brendon" userId="651780d4-eb21-40ed-95c2-338d24b95e11" providerId="ADAL" clId="{C78F9C62-8322-4FE2-835B-A1B7DDD564D9}" dt="2020-04-18T18:54:51.661" v="1034" actId="26606"/>
          <ac:spMkLst>
            <pc:docMk/>
            <pc:sldMk cId="2300394170" sldId="257"/>
            <ac:spMk id="14" creationId="{982413CC-69E6-4BDA-A88D-E4EF8F95B27D}"/>
          </ac:spMkLst>
        </pc:spChg>
        <pc:grpChg chg="add del">
          <ac:chgData name="Harris, Brendon" userId="651780d4-eb21-40ed-95c2-338d24b95e11" providerId="ADAL" clId="{C78F9C62-8322-4FE2-835B-A1B7DDD564D9}" dt="2020-04-16T14:43:32.999" v="108" actId="26606"/>
          <ac:grpSpMkLst>
            <pc:docMk/>
            <pc:sldMk cId="2300394170" sldId="257"/>
            <ac:grpSpMk id="12" creationId="{770AE191-D2EA-45C9-A44D-830C188F74CB}"/>
          </ac:grpSpMkLst>
        </pc:grpChg>
        <pc:grpChg chg="add">
          <ac:chgData name="Harris, Brendon" userId="651780d4-eb21-40ed-95c2-338d24b95e11" providerId="ADAL" clId="{C78F9C62-8322-4FE2-835B-A1B7DDD564D9}" dt="2020-04-18T18:54:51.661" v="1034" actId="26606"/>
          <ac:grpSpMkLst>
            <pc:docMk/>
            <pc:sldMk cId="2300394170" sldId="257"/>
            <ac:grpSpMk id="16" creationId="{4F1F7357-8633-4CE7-BF80-475EE8A2FAEA}"/>
          </ac:grpSpMkLst>
        </pc:grpChg>
        <pc:graphicFrameChg chg="add del">
          <ac:chgData name="Harris, Brendon" userId="651780d4-eb21-40ed-95c2-338d24b95e11" providerId="ADAL" clId="{C78F9C62-8322-4FE2-835B-A1B7DDD564D9}" dt="2020-04-16T14:43:32.999" v="108" actId="26606"/>
          <ac:graphicFrameMkLst>
            <pc:docMk/>
            <pc:sldMk cId="2300394170" sldId="257"/>
            <ac:graphicFrameMk id="5" creationId="{5B4BC3A9-A0DB-43AA-A091-D7CAF7606CFE}"/>
          </ac:graphicFrameMkLst>
        </pc:graphicFrameChg>
        <pc:graphicFrameChg chg="add mod modGraphic">
          <ac:chgData name="Harris, Brendon" userId="651780d4-eb21-40ed-95c2-338d24b95e11" providerId="ADAL" clId="{C78F9C62-8322-4FE2-835B-A1B7DDD564D9}" dt="2020-04-18T18:55:15.541" v="1046" actId="20577"/>
          <ac:graphicFrameMkLst>
            <pc:docMk/>
            <pc:sldMk cId="2300394170" sldId="257"/>
            <ac:graphicFrameMk id="9" creationId="{9538E68E-025E-4037-B8B0-B13CE6748F34}"/>
          </ac:graphicFrameMkLst>
        </pc:graphicFrameChg>
        <pc:cxnChg chg="add del">
          <ac:chgData name="Harris, Brendon" userId="651780d4-eb21-40ed-95c2-338d24b95e11" providerId="ADAL" clId="{C78F9C62-8322-4FE2-835B-A1B7DDD564D9}" dt="2020-04-16T15:03:11.153" v="260"/>
          <ac:cxnSpMkLst>
            <pc:docMk/>
            <pc:sldMk cId="2300394170" sldId="257"/>
            <ac:cxnSpMk id="8" creationId="{550D2BD1-98F9-412D-905B-3A843EF4078B}"/>
          </ac:cxnSpMkLst>
        </pc:cxnChg>
      </pc:sldChg>
      <pc:sldChg chg="addSp delSp modSp add mod ord setBg delDesignElem">
        <pc:chgData name="Harris, Brendon" userId="651780d4-eb21-40ed-95c2-338d24b95e11" providerId="ADAL" clId="{C78F9C62-8322-4FE2-835B-A1B7DDD564D9}" dt="2020-04-18T18:57:34.442" v="1081" actId="20577"/>
        <pc:sldMkLst>
          <pc:docMk/>
          <pc:sldMk cId="3417379008" sldId="258"/>
        </pc:sldMkLst>
        <pc:spChg chg="mod">
          <ac:chgData name="Harris, Brendon" userId="651780d4-eb21-40ed-95c2-338d24b95e11" providerId="ADAL" clId="{C78F9C62-8322-4FE2-835B-A1B7DDD564D9}" dt="2020-04-18T12:59:43.547" v="696" actId="14100"/>
          <ac:spMkLst>
            <pc:docMk/>
            <pc:sldMk cId="3417379008" sldId="258"/>
            <ac:spMk id="2" creationId="{1EA6C73F-D165-4BA4-843F-74C5D6939197}"/>
          </ac:spMkLst>
        </pc:spChg>
        <pc:spChg chg="add del mod">
          <ac:chgData name="Harris, Brendon" userId="651780d4-eb21-40ed-95c2-338d24b95e11" providerId="ADAL" clId="{C78F9C62-8322-4FE2-835B-A1B7DDD564D9}" dt="2020-04-16T14:48:52.098" v="174" actId="26606"/>
          <ac:spMkLst>
            <pc:docMk/>
            <pc:sldMk cId="3417379008" sldId="258"/>
            <ac:spMk id="3" creationId="{5D6BDBC0-3A37-4329-B49A-8ED234050633}"/>
          </ac:spMkLst>
        </pc:spChg>
        <pc:spChg chg="add del">
          <ac:chgData name="Harris, Brendon" userId="651780d4-eb21-40ed-95c2-338d24b95e11" providerId="ADAL" clId="{C78F9C62-8322-4FE2-835B-A1B7DDD564D9}" dt="2020-04-16T14:48:52.079" v="173" actId="26606"/>
          <ac:spMkLst>
            <pc:docMk/>
            <pc:sldMk cId="3417379008" sldId="258"/>
            <ac:spMk id="10" creationId="{3A5B4632-C963-4296-86F0-79AA9EA5AE98}"/>
          </ac:spMkLst>
        </pc:spChg>
        <pc:spChg chg="add del">
          <ac:chgData name="Harris, Brendon" userId="651780d4-eb21-40ed-95c2-338d24b95e11" providerId="ADAL" clId="{C78F9C62-8322-4FE2-835B-A1B7DDD564D9}" dt="2020-04-16T15:03:11.153" v="260"/>
          <ac:spMkLst>
            <pc:docMk/>
            <pc:sldMk cId="3417379008" sldId="258"/>
            <ac:spMk id="12" creationId="{967D8EB6-EAE1-4F9C-B398-83321E287204}"/>
          </ac:spMkLst>
        </pc:spChg>
        <pc:spChg chg="add mod">
          <ac:chgData name="Harris, Brendon" userId="651780d4-eb21-40ed-95c2-338d24b95e11" providerId="ADAL" clId="{C78F9C62-8322-4FE2-835B-A1B7DDD564D9}" dt="2020-04-18T18:57:34.442" v="1081" actId="20577"/>
          <ac:spMkLst>
            <pc:docMk/>
            <pc:sldMk cId="3417379008" sldId="258"/>
            <ac:spMk id="13" creationId="{5D6BDBC0-3A37-4329-B49A-8ED234050633}"/>
          </ac:spMkLst>
        </pc:spChg>
        <pc:spChg chg="add del">
          <ac:chgData name="Harris, Brendon" userId="651780d4-eb21-40ed-95c2-338d24b95e11" providerId="ADAL" clId="{C78F9C62-8322-4FE2-835B-A1B7DDD564D9}" dt="2020-04-16T15:03:11.153" v="260"/>
          <ac:spMkLst>
            <pc:docMk/>
            <pc:sldMk cId="3417379008" sldId="258"/>
            <ac:spMk id="14" creationId="{59A309A7-1751-4ABE-A3C1-EEC40366AD89}"/>
          </ac:spMkLst>
        </pc:spChg>
        <pc:spChg chg="add">
          <ac:chgData name="Harris, Brendon" userId="651780d4-eb21-40ed-95c2-338d24b95e11" providerId="ADAL" clId="{C78F9C62-8322-4FE2-835B-A1B7DDD564D9}" dt="2020-04-16T15:37:30.112" v="327" actId="26606"/>
          <ac:spMkLst>
            <pc:docMk/>
            <pc:sldMk cId="3417379008" sldId="258"/>
            <ac:spMk id="18" creationId="{59A309A7-1751-4ABE-A3C1-EEC40366AD89}"/>
          </ac:spMkLst>
        </pc:spChg>
        <pc:spChg chg="add">
          <ac:chgData name="Harris, Brendon" userId="651780d4-eb21-40ed-95c2-338d24b95e11" providerId="ADAL" clId="{C78F9C62-8322-4FE2-835B-A1B7DDD564D9}" dt="2020-04-16T15:37:30.112" v="327" actId="26606"/>
          <ac:spMkLst>
            <pc:docMk/>
            <pc:sldMk cId="3417379008" sldId="258"/>
            <ac:spMk id="20" creationId="{967D8EB6-EAE1-4F9C-B398-83321E287204}"/>
          </ac:spMkLst>
        </pc:spChg>
        <pc:graphicFrameChg chg="add del">
          <ac:chgData name="Harris, Brendon" userId="651780d4-eb21-40ed-95c2-338d24b95e11" providerId="ADAL" clId="{C78F9C62-8322-4FE2-835B-A1B7DDD564D9}" dt="2020-04-16T14:48:52.079" v="173" actId="26606"/>
          <ac:graphicFrameMkLst>
            <pc:docMk/>
            <pc:sldMk cId="3417379008" sldId="258"/>
            <ac:graphicFrameMk id="5" creationId="{C98C07D7-6E68-4448-8600-223A9AC75309}"/>
          </ac:graphicFrameMkLst>
        </pc:graphicFrameChg>
        <pc:picChg chg="add">
          <ac:chgData name="Harris, Brendon" userId="651780d4-eb21-40ed-95c2-338d24b95e11" providerId="ADAL" clId="{C78F9C62-8322-4FE2-835B-A1B7DDD564D9}" dt="2020-04-16T14:48:52.098" v="174" actId="26606"/>
          <ac:picMkLst>
            <pc:docMk/>
            <pc:sldMk cId="3417379008" sldId="258"/>
            <ac:picMk id="7" creationId="{ED0D0F1E-A826-409E-81FE-17FD71E99793}"/>
          </ac:picMkLst>
        </pc:picChg>
      </pc:sldChg>
      <pc:sldChg chg="addSp delSp modSp add mod ord setBg delDesignElem">
        <pc:chgData name="Harris, Brendon" userId="651780d4-eb21-40ed-95c2-338d24b95e11" providerId="ADAL" clId="{C78F9C62-8322-4FE2-835B-A1B7DDD564D9}" dt="2020-04-18T23:00:45.357" v="1554"/>
        <pc:sldMkLst>
          <pc:docMk/>
          <pc:sldMk cId="1722150480" sldId="259"/>
        </pc:sldMkLst>
        <pc:spChg chg="mod">
          <ac:chgData name="Harris, Brendon" userId="651780d4-eb21-40ed-95c2-338d24b95e11" providerId="ADAL" clId="{C78F9C62-8322-4FE2-835B-A1B7DDD564D9}" dt="2020-04-16T15:37:24.297" v="326" actId="26606"/>
          <ac:spMkLst>
            <pc:docMk/>
            <pc:sldMk cId="1722150480" sldId="259"/>
            <ac:spMk id="2" creationId="{35339D08-3A68-4020-8C95-52302700DDAB}"/>
          </ac:spMkLst>
        </pc:spChg>
        <pc:spChg chg="del mod">
          <ac:chgData name="Harris, Brendon" userId="651780d4-eb21-40ed-95c2-338d24b95e11" providerId="ADAL" clId="{C78F9C62-8322-4FE2-835B-A1B7DDD564D9}" dt="2020-04-16T14:50:37.862" v="185" actId="26606"/>
          <ac:spMkLst>
            <pc:docMk/>
            <pc:sldMk cId="1722150480" sldId="259"/>
            <ac:spMk id="3" creationId="{379315FA-45F8-4CD6-B8AC-4294CB2D6957}"/>
          </ac:spMkLst>
        </pc:spChg>
        <pc:spChg chg="add del">
          <ac:chgData name="Harris, Brendon" userId="651780d4-eb21-40ed-95c2-338d24b95e11" providerId="ADAL" clId="{C78F9C62-8322-4FE2-835B-A1B7DDD564D9}" dt="2020-04-16T15:03:11.153" v="260"/>
          <ac:spMkLst>
            <pc:docMk/>
            <pc:sldMk cId="1722150480" sldId="259"/>
            <ac:spMk id="10" creationId="{4351DFE5-F63D-4BE0-BDA9-E3EB88F01AA5}"/>
          </ac:spMkLst>
        </pc:spChg>
        <pc:graphicFrameChg chg="add mod">
          <ac:chgData name="Harris, Brendon" userId="651780d4-eb21-40ed-95c2-338d24b95e11" providerId="ADAL" clId="{C78F9C62-8322-4FE2-835B-A1B7DDD564D9}" dt="2020-04-16T15:37:24.297" v="326" actId="26606"/>
          <ac:graphicFrameMkLst>
            <pc:docMk/>
            <pc:sldMk cId="1722150480" sldId="259"/>
            <ac:graphicFrameMk id="5" creationId="{7E3B6FB4-2080-4059-AD6C-1923A0DF878F}"/>
          </ac:graphicFrameMkLst>
        </pc:graphicFrameChg>
        <pc:picChg chg="add del">
          <ac:chgData name="Harris, Brendon" userId="651780d4-eb21-40ed-95c2-338d24b95e11" providerId="ADAL" clId="{C78F9C62-8322-4FE2-835B-A1B7DDD564D9}" dt="2020-04-16T15:03:11.153" v="260"/>
          <ac:picMkLst>
            <pc:docMk/>
            <pc:sldMk cId="1722150480" sldId="259"/>
            <ac:picMk id="12" creationId="{02DD2BC0-6F29-4B4F-8D61-2DCF6D2E8E73}"/>
          </ac:picMkLst>
        </pc:picChg>
      </pc:sldChg>
      <pc:sldChg chg="addSp delSp modSp add ord setBg">
        <pc:chgData name="Harris, Brendon" userId="651780d4-eb21-40ed-95c2-338d24b95e11" providerId="ADAL" clId="{C78F9C62-8322-4FE2-835B-A1B7DDD564D9}" dt="2020-04-18T18:24:05.858" v="953" actId="20577"/>
        <pc:sldMkLst>
          <pc:docMk/>
          <pc:sldMk cId="3211142670" sldId="260"/>
        </pc:sldMkLst>
        <pc:spChg chg="del mod">
          <ac:chgData name="Harris, Brendon" userId="651780d4-eb21-40ed-95c2-338d24b95e11" providerId="ADAL" clId="{C78F9C62-8322-4FE2-835B-A1B7DDD564D9}" dt="2020-04-16T15:50:19.645" v="344" actId="478"/>
          <ac:spMkLst>
            <pc:docMk/>
            <pc:sldMk cId="3211142670" sldId="260"/>
            <ac:spMk id="2" creationId="{9DDA84DA-AAB5-4179-9642-1C60D6CF755B}"/>
          </ac:spMkLst>
        </pc:spChg>
        <pc:spChg chg="mod">
          <ac:chgData name="Harris, Brendon" userId="651780d4-eb21-40ed-95c2-338d24b95e11" providerId="ADAL" clId="{C78F9C62-8322-4FE2-835B-A1B7DDD564D9}" dt="2020-04-18T18:24:05.858" v="953" actId="20577"/>
          <ac:spMkLst>
            <pc:docMk/>
            <pc:sldMk cId="3211142670" sldId="260"/>
            <ac:spMk id="3" creationId="{CA73972D-B68B-47F6-AC9F-D0FA99902EFA}"/>
          </ac:spMkLst>
        </pc:spChg>
        <pc:spChg chg="add del mod">
          <ac:chgData name="Harris, Brendon" userId="651780d4-eb21-40ed-95c2-338d24b95e11" providerId="ADAL" clId="{C78F9C62-8322-4FE2-835B-A1B7DDD564D9}" dt="2020-04-16T15:50:22.487" v="345" actId="478"/>
          <ac:spMkLst>
            <pc:docMk/>
            <pc:sldMk cId="3211142670" sldId="260"/>
            <ac:spMk id="9" creationId="{A2EC2D20-884A-4F56-A77C-9813F3A52421}"/>
          </ac:spMkLst>
        </pc:spChg>
        <pc:picChg chg="add del mod">
          <ac:chgData name="Harris, Brendon" userId="651780d4-eb21-40ed-95c2-338d24b95e11" providerId="ADAL" clId="{C78F9C62-8322-4FE2-835B-A1B7DDD564D9}" dt="2020-04-16T15:37:51.368" v="331" actId="21"/>
          <ac:picMkLst>
            <pc:docMk/>
            <pc:sldMk cId="3211142670" sldId="260"/>
            <ac:picMk id="5" creationId="{91C0697B-4C28-4BE7-9B18-D9EC8AE4F10D}"/>
          </ac:picMkLst>
        </pc:picChg>
        <pc:picChg chg="add del mod">
          <ac:chgData name="Harris, Brendon" userId="651780d4-eb21-40ed-95c2-338d24b95e11" providerId="ADAL" clId="{C78F9C62-8322-4FE2-835B-A1B7DDD564D9}" dt="2020-04-16T15:49:34.491" v="339" actId="21"/>
          <ac:picMkLst>
            <pc:docMk/>
            <pc:sldMk cId="3211142670" sldId="260"/>
            <ac:picMk id="7" creationId="{6797998D-C281-43A1-B3F7-7A5CFAE28637}"/>
          </ac:picMkLst>
        </pc:picChg>
      </pc:sldChg>
      <pc:sldChg chg="addSp delSp modSp add mod ord setBg">
        <pc:chgData name="Harris, Brendon" userId="651780d4-eb21-40ed-95c2-338d24b95e11" providerId="ADAL" clId="{C78F9C62-8322-4FE2-835B-A1B7DDD564D9}" dt="2020-04-18T22:16:28.845" v="1274"/>
        <pc:sldMkLst>
          <pc:docMk/>
          <pc:sldMk cId="1199165064" sldId="261"/>
        </pc:sldMkLst>
        <pc:spChg chg="mod">
          <ac:chgData name="Harris, Brendon" userId="651780d4-eb21-40ed-95c2-338d24b95e11" providerId="ADAL" clId="{C78F9C62-8322-4FE2-835B-A1B7DDD564D9}" dt="2020-04-16T15:54:25.751" v="386" actId="122"/>
          <ac:spMkLst>
            <pc:docMk/>
            <pc:sldMk cId="1199165064" sldId="261"/>
            <ac:spMk id="2" creationId="{B6050342-03EE-41C6-A202-50CA618652F4}"/>
          </ac:spMkLst>
        </pc:spChg>
        <pc:spChg chg="del mod">
          <ac:chgData name="Harris, Brendon" userId="651780d4-eb21-40ed-95c2-338d24b95e11" providerId="ADAL" clId="{C78F9C62-8322-4FE2-835B-A1B7DDD564D9}" dt="2020-04-16T15:54:09.915" v="385" actId="26606"/>
          <ac:spMkLst>
            <pc:docMk/>
            <pc:sldMk cId="1199165064" sldId="261"/>
            <ac:spMk id="3" creationId="{92287DCC-C746-47C2-951A-BB866774715B}"/>
          </ac:spMkLst>
        </pc:spChg>
        <pc:spChg chg="add mod">
          <ac:chgData name="Harris, Brendon" userId="651780d4-eb21-40ed-95c2-338d24b95e11" providerId="ADAL" clId="{C78F9C62-8322-4FE2-835B-A1B7DDD564D9}" dt="2020-04-16T15:59:28.241" v="475" actId="14100"/>
          <ac:spMkLst>
            <pc:docMk/>
            <pc:sldMk cId="1199165064" sldId="261"/>
            <ac:spMk id="4" creationId="{43601D6B-A7D1-4095-8156-8E6C030ADC50}"/>
          </ac:spMkLst>
        </pc:spChg>
        <pc:graphicFrameChg chg="add mod">
          <ac:chgData name="Harris, Brendon" userId="651780d4-eb21-40ed-95c2-338d24b95e11" providerId="ADAL" clId="{C78F9C62-8322-4FE2-835B-A1B7DDD564D9}" dt="2020-04-16T15:58:45.450" v="468" actId="1076"/>
          <ac:graphicFrameMkLst>
            <pc:docMk/>
            <pc:sldMk cId="1199165064" sldId="261"/>
            <ac:graphicFrameMk id="5" creationId="{3DC75B99-A19F-4F72-9B6C-DE361A32E2D5}"/>
          </ac:graphicFrameMkLst>
        </pc:graphicFrameChg>
      </pc:sldChg>
      <pc:sldChg chg="addSp modSp add mod ord setBg">
        <pc:chgData name="Harris, Brendon" userId="651780d4-eb21-40ed-95c2-338d24b95e11" providerId="ADAL" clId="{C78F9C62-8322-4FE2-835B-A1B7DDD564D9}" dt="2020-04-18T19:04:43.536" v="1126"/>
        <pc:sldMkLst>
          <pc:docMk/>
          <pc:sldMk cId="3097338407" sldId="262"/>
        </pc:sldMkLst>
        <pc:spChg chg="mod">
          <ac:chgData name="Harris, Brendon" userId="651780d4-eb21-40ed-95c2-338d24b95e11" providerId="ADAL" clId="{C78F9C62-8322-4FE2-835B-A1B7DDD564D9}" dt="2020-04-18T18:18:48.833" v="779" actId="1076"/>
          <ac:spMkLst>
            <pc:docMk/>
            <pc:sldMk cId="3097338407" sldId="262"/>
            <ac:spMk id="2" creationId="{0D4CEA5B-0B50-4E3F-8849-C1FEB28E1AE4}"/>
          </ac:spMkLst>
        </pc:spChg>
        <pc:spChg chg="mod">
          <ac:chgData name="Harris, Brendon" userId="651780d4-eb21-40ed-95c2-338d24b95e11" providerId="ADAL" clId="{C78F9C62-8322-4FE2-835B-A1B7DDD564D9}" dt="2020-04-16T16:08:02.772" v="563" actId="20577"/>
          <ac:spMkLst>
            <pc:docMk/>
            <pc:sldMk cId="3097338407" sldId="262"/>
            <ac:spMk id="3" creationId="{2C58EE75-C27A-44E6-8B01-7D15AFE0C48F}"/>
          </ac:spMkLst>
        </pc:spChg>
        <pc:spChg chg="add">
          <ac:chgData name="Harris, Brendon" userId="651780d4-eb21-40ed-95c2-338d24b95e11" providerId="ADAL" clId="{C78F9C62-8322-4FE2-835B-A1B7DDD564D9}" dt="2020-04-16T16:04:51.255" v="548" actId="26606"/>
          <ac:spMkLst>
            <pc:docMk/>
            <pc:sldMk cId="3097338407" sldId="262"/>
            <ac:spMk id="10" creationId="{91F32EBA-ED97-466E-8CFA-8382584155D0}"/>
          </ac:spMkLst>
        </pc:spChg>
        <pc:spChg chg="add">
          <ac:chgData name="Harris, Brendon" userId="651780d4-eb21-40ed-95c2-338d24b95e11" providerId="ADAL" clId="{C78F9C62-8322-4FE2-835B-A1B7DDD564D9}" dt="2020-04-16T16:04:51.255" v="548" actId="26606"/>
          <ac:spMkLst>
            <pc:docMk/>
            <pc:sldMk cId="3097338407" sldId="262"/>
            <ac:spMk id="12" creationId="{62A38935-BB53-4DF7-A56E-48DD25B685D7}"/>
          </ac:spMkLst>
        </pc:spChg>
        <pc:picChg chg="add">
          <ac:chgData name="Harris, Brendon" userId="651780d4-eb21-40ed-95c2-338d24b95e11" providerId="ADAL" clId="{C78F9C62-8322-4FE2-835B-A1B7DDD564D9}" dt="2020-04-16T16:04:51.255" v="548" actId="26606"/>
          <ac:picMkLst>
            <pc:docMk/>
            <pc:sldMk cId="3097338407" sldId="262"/>
            <ac:picMk id="7" creationId="{8AE763FC-F15E-4FD4-AA05-0B13EEC4813A}"/>
          </ac:picMkLst>
        </pc:picChg>
      </pc:sldChg>
      <pc:sldChg chg="addSp delSp modSp add mod ord setBg">
        <pc:chgData name="Harris, Brendon" userId="651780d4-eb21-40ed-95c2-338d24b95e11" providerId="ADAL" clId="{C78F9C62-8322-4FE2-835B-A1B7DDD564D9}" dt="2020-04-18T18:35:55.530" v="1001"/>
        <pc:sldMkLst>
          <pc:docMk/>
          <pc:sldMk cId="2623408495" sldId="263"/>
        </pc:sldMkLst>
        <pc:spChg chg="mod">
          <ac:chgData name="Harris, Brendon" userId="651780d4-eb21-40ed-95c2-338d24b95e11" providerId="ADAL" clId="{C78F9C62-8322-4FE2-835B-A1B7DDD564D9}" dt="2020-04-16T16:00:58.831" v="503" actId="122"/>
          <ac:spMkLst>
            <pc:docMk/>
            <pc:sldMk cId="2623408495" sldId="263"/>
            <ac:spMk id="2" creationId="{7C4C2734-4AF5-4DE2-A679-8095BE45DA0E}"/>
          </ac:spMkLst>
        </pc:spChg>
        <pc:spChg chg="del mod">
          <ac:chgData name="Harris, Brendon" userId="651780d4-eb21-40ed-95c2-338d24b95e11" providerId="ADAL" clId="{C78F9C62-8322-4FE2-835B-A1B7DDD564D9}" dt="2020-04-16T16:00:50.646" v="502" actId="26606"/>
          <ac:spMkLst>
            <pc:docMk/>
            <pc:sldMk cId="2623408495" sldId="263"/>
            <ac:spMk id="3" creationId="{D3D02C7A-E161-46AA-924F-161C070B496B}"/>
          </ac:spMkLst>
        </pc:spChg>
        <pc:graphicFrameChg chg="add">
          <ac:chgData name="Harris, Brendon" userId="651780d4-eb21-40ed-95c2-338d24b95e11" providerId="ADAL" clId="{C78F9C62-8322-4FE2-835B-A1B7DDD564D9}" dt="2020-04-16T16:00:50.646" v="502" actId="26606"/>
          <ac:graphicFrameMkLst>
            <pc:docMk/>
            <pc:sldMk cId="2623408495" sldId="263"/>
            <ac:graphicFrameMk id="5" creationId="{7877F7E2-11B9-4979-8A32-2BBB6CB05D5F}"/>
          </ac:graphicFrameMkLst>
        </pc:graphicFrameChg>
      </pc:sldChg>
      <pc:sldChg chg="addSp delSp modSp add del mod setBg">
        <pc:chgData name="Harris, Brendon" userId="651780d4-eb21-40ed-95c2-338d24b95e11" providerId="ADAL" clId="{C78F9C62-8322-4FE2-835B-A1B7DDD564D9}" dt="2020-04-16T16:14:33.410" v="671" actId="2696"/>
        <pc:sldMkLst>
          <pc:docMk/>
          <pc:sldMk cId="3814257377" sldId="264"/>
        </pc:sldMkLst>
        <pc:spChg chg="mod">
          <ac:chgData name="Harris, Brendon" userId="651780d4-eb21-40ed-95c2-338d24b95e11" providerId="ADAL" clId="{C78F9C62-8322-4FE2-835B-A1B7DDD564D9}" dt="2020-04-16T16:14:24.695" v="670" actId="26606"/>
          <ac:spMkLst>
            <pc:docMk/>
            <pc:sldMk cId="3814257377" sldId="264"/>
            <ac:spMk id="2" creationId="{43A79867-DDD4-48D1-8240-C6448E08C722}"/>
          </ac:spMkLst>
        </pc:spChg>
        <pc:spChg chg="del">
          <ac:chgData name="Harris, Brendon" userId="651780d4-eb21-40ed-95c2-338d24b95e11" providerId="ADAL" clId="{C78F9C62-8322-4FE2-835B-A1B7DDD564D9}" dt="2020-04-16T14:00:34.942" v="20" actId="931"/>
          <ac:spMkLst>
            <pc:docMk/>
            <pc:sldMk cId="3814257377" sldId="264"/>
            <ac:spMk id="3" creationId="{27260A85-889F-4F39-9EFD-6BEA22035C9A}"/>
          </ac:spMkLst>
        </pc:spChg>
        <pc:spChg chg="add">
          <ac:chgData name="Harris, Brendon" userId="651780d4-eb21-40ed-95c2-338d24b95e11" providerId="ADAL" clId="{C78F9C62-8322-4FE2-835B-A1B7DDD564D9}" dt="2020-04-16T16:14:24.695" v="670" actId="26606"/>
          <ac:spMkLst>
            <pc:docMk/>
            <pc:sldMk cId="3814257377" sldId="264"/>
            <ac:spMk id="10" creationId="{16C5FA50-8D52-4617-AF91-5C7B1C8352F1}"/>
          </ac:spMkLst>
        </pc:spChg>
        <pc:spChg chg="add">
          <ac:chgData name="Harris, Brendon" userId="651780d4-eb21-40ed-95c2-338d24b95e11" providerId="ADAL" clId="{C78F9C62-8322-4FE2-835B-A1B7DDD564D9}" dt="2020-04-16T16:14:24.695" v="670" actId="26606"/>
          <ac:spMkLst>
            <pc:docMk/>
            <pc:sldMk cId="3814257377" sldId="264"/>
            <ac:spMk id="12" creationId="{E223798C-12AD-4B0C-A50C-D676347D67CF}"/>
          </ac:spMkLst>
        </pc:spChg>
        <pc:picChg chg="add mod">
          <ac:chgData name="Harris, Brendon" userId="651780d4-eb21-40ed-95c2-338d24b95e11" providerId="ADAL" clId="{C78F9C62-8322-4FE2-835B-A1B7DDD564D9}" dt="2020-04-16T16:14:24.695" v="670" actId="26606"/>
          <ac:picMkLst>
            <pc:docMk/>
            <pc:sldMk cId="3814257377" sldId="264"/>
            <ac:picMk id="5" creationId="{D5B3E123-BA67-4F89-88AF-C6C58FBE8DCA}"/>
          </ac:picMkLst>
        </pc:picChg>
      </pc:sldChg>
      <pc:sldChg chg="addSp delSp modSp add mod ord setBg">
        <pc:chgData name="Harris, Brendon" userId="651780d4-eb21-40ed-95c2-338d24b95e11" providerId="ADAL" clId="{C78F9C62-8322-4FE2-835B-A1B7DDD564D9}" dt="2020-04-18T18:35:36.036" v="997"/>
        <pc:sldMkLst>
          <pc:docMk/>
          <pc:sldMk cId="1322792963" sldId="265"/>
        </pc:sldMkLst>
        <pc:spChg chg="mod">
          <ac:chgData name="Harris, Brendon" userId="651780d4-eb21-40ed-95c2-338d24b95e11" providerId="ADAL" clId="{C78F9C62-8322-4FE2-835B-A1B7DDD564D9}" dt="2020-04-18T14:50:23.441" v="716" actId="1076"/>
          <ac:spMkLst>
            <pc:docMk/>
            <pc:sldMk cId="1322792963" sldId="265"/>
            <ac:spMk id="2" creationId="{8BE88C89-820A-4EED-8D9F-8B746ECD9F1C}"/>
          </ac:spMkLst>
        </pc:spChg>
        <pc:spChg chg="del mod">
          <ac:chgData name="Harris, Brendon" userId="651780d4-eb21-40ed-95c2-338d24b95e11" providerId="ADAL" clId="{C78F9C62-8322-4FE2-835B-A1B7DDD564D9}" dt="2020-04-16T16:02:48.335" v="536" actId="26606"/>
          <ac:spMkLst>
            <pc:docMk/>
            <pc:sldMk cId="1322792963" sldId="265"/>
            <ac:spMk id="3" creationId="{66BFF74E-1249-4967-A477-A0C4830439A5}"/>
          </ac:spMkLst>
        </pc:spChg>
        <pc:spChg chg="add">
          <ac:chgData name="Harris, Brendon" userId="651780d4-eb21-40ed-95c2-338d24b95e11" providerId="ADAL" clId="{C78F9C62-8322-4FE2-835B-A1B7DDD564D9}" dt="2020-04-16T16:02:48.335" v="536" actId="26606"/>
          <ac:spMkLst>
            <pc:docMk/>
            <pc:sldMk cId="1322792963" sldId="265"/>
            <ac:spMk id="10" creationId="{122F9423-F4B1-45D4-8445-E9991ECCBCCF}"/>
          </ac:spMkLst>
        </pc:spChg>
        <pc:grpChg chg="add">
          <ac:chgData name="Harris, Brendon" userId="651780d4-eb21-40ed-95c2-338d24b95e11" providerId="ADAL" clId="{C78F9C62-8322-4FE2-835B-A1B7DDD564D9}" dt="2020-04-16T16:02:48.335" v="536" actId="26606"/>
          <ac:grpSpMkLst>
            <pc:docMk/>
            <pc:sldMk cId="1322792963" sldId="265"/>
            <ac:grpSpMk id="12" creationId="{770AE191-D2EA-45C9-A44D-830C188F74CB}"/>
          </ac:grpSpMkLst>
        </pc:grpChg>
        <pc:graphicFrameChg chg="add mod">
          <ac:chgData name="Harris, Brendon" userId="651780d4-eb21-40ed-95c2-338d24b95e11" providerId="ADAL" clId="{C78F9C62-8322-4FE2-835B-A1B7DDD564D9}" dt="2020-04-18T14:50:04.871" v="715" actId="20577"/>
          <ac:graphicFrameMkLst>
            <pc:docMk/>
            <pc:sldMk cId="1322792963" sldId="265"/>
            <ac:graphicFrameMk id="5" creationId="{8452C063-B243-44E3-A5A2-CF062F832C5B}"/>
          </ac:graphicFrameMkLst>
        </pc:graphicFrameChg>
      </pc:sldChg>
      <pc:sldChg chg="addSp delSp modSp add mod ord setBg">
        <pc:chgData name="Harris, Brendon" userId="651780d4-eb21-40ed-95c2-338d24b95e11" providerId="ADAL" clId="{C78F9C62-8322-4FE2-835B-A1B7DDD564D9}" dt="2020-04-18T21:55:40.607" v="1165"/>
        <pc:sldMkLst>
          <pc:docMk/>
          <pc:sldMk cId="1659214840" sldId="266"/>
        </pc:sldMkLst>
        <pc:spChg chg="mod ord">
          <ac:chgData name="Harris, Brendon" userId="651780d4-eb21-40ed-95c2-338d24b95e11" providerId="ADAL" clId="{C78F9C62-8322-4FE2-835B-A1B7DDD564D9}" dt="2020-04-18T18:51:38.930" v="1030" actId="26606"/>
          <ac:spMkLst>
            <pc:docMk/>
            <pc:sldMk cId="1659214840" sldId="266"/>
            <ac:spMk id="2" creationId="{6E4C1D3E-142B-43A7-A395-DD8C73BAB3BF}"/>
          </ac:spMkLst>
        </pc:spChg>
        <pc:spChg chg="del mod">
          <ac:chgData name="Harris, Brendon" userId="651780d4-eb21-40ed-95c2-338d24b95e11" providerId="ADAL" clId="{C78F9C62-8322-4FE2-835B-A1B7DDD564D9}" dt="2020-04-16T16:17:42.547" v="679" actId="478"/>
          <ac:spMkLst>
            <pc:docMk/>
            <pc:sldMk cId="1659214840" sldId="266"/>
            <ac:spMk id="3" creationId="{08134FD5-76FD-4B41-8662-DE24587A52F8}"/>
          </ac:spMkLst>
        </pc:spChg>
        <pc:spChg chg="add del mod">
          <ac:chgData name="Harris, Brendon" userId="651780d4-eb21-40ed-95c2-338d24b95e11" providerId="ADAL" clId="{C78F9C62-8322-4FE2-835B-A1B7DDD564D9}" dt="2020-04-16T16:17:45.608" v="680" actId="478"/>
          <ac:spMkLst>
            <pc:docMk/>
            <pc:sldMk cId="1659214840" sldId="266"/>
            <ac:spMk id="7" creationId="{682F4194-C258-40D8-8382-DA136266D262}"/>
          </ac:spMkLst>
        </pc:spChg>
        <pc:spChg chg="add del">
          <ac:chgData name="Harris, Brendon" userId="651780d4-eb21-40ed-95c2-338d24b95e11" providerId="ADAL" clId="{C78F9C62-8322-4FE2-835B-A1B7DDD564D9}" dt="2020-04-18T18:51:38.930" v="1030" actId="26606"/>
          <ac:spMkLst>
            <pc:docMk/>
            <pc:sldMk cId="1659214840" sldId="266"/>
            <ac:spMk id="10" creationId="{577D1452-F0B7-431E-9A24-D3F7103D8510}"/>
          </ac:spMkLst>
        </pc:spChg>
        <pc:spChg chg="add del">
          <ac:chgData name="Harris, Brendon" userId="651780d4-eb21-40ed-95c2-338d24b95e11" providerId="ADAL" clId="{C78F9C62-8322-4FE2-835B-A1B7DDD564D9}" dt="2020-04-18T18:51:38.930" v="1030" actId="26606"/>
          <ac:spMkLst>
            <pc:docMk/>
            <pc:sldMk cId="1659214840" sldId="266"/>
            <ac:spMk id="12" creationId="{A660F4F9-5DF5-4F15-BE6A-CD8648BB1148}"/>
          </ac:spMkLst>
        </pc:spChg>
        <pc:spChg chg="add">
          <ac:chgData name="Harris, Brendon" userId="651780d4-eb21-40ed-95c2-338d24b95e11" providerId="ADAL" clId="{C78F9C62-8322-4FE2-835B-A1B7DDD564D9}" dt="2020-04-18T18:51:38.930" v="1030" actId="26606"/>
          <ac:spMkLst>
            <pc:docMk/>
            <pc:sldMk cId="1659214840" sldId="266"/>
            <ac:spMk id="17" creationId="{98663357-1843-42BB-BC09-EACA8E00E598}"/>
          </ac:spMkLst>
        </pc:spChg>
        <pc:picChg chg="add mod">
          <ac:chgData name="Harris, Brendon" userId="651780d4-eb21-40ed-95c2-338d24b95e11" providerId="ADAL" clId="{C78F9C62-8322-4FE2-835B-A1B7DDD564D9}" dt="2020-04-18T18:51:38.930" v="1030" actId="26606"/>
          <ac:picMkLst>
            <pc:docMk/>
            <pc:sldMk cId="1659214840" sldId="266"/>
            <ac:picMk id="5" creationId="{60EC5DD9-5587-4C8F-BCBB-D1B3229B8B76}"/>
          </ac:picMkLst>
        </pc:picChg>
      </pc:sldChg>
      <pc:sldChg chg="addSp delSp modSp add mod ord setBg">
        <pc:chgData name="Harris, Brendon" userId="651780d4-eb21-40ed-95c2-338d24b95e11" providerId="ADAL" clId="{C78F9C62-8322-4FE2-835B-A1B7DDD564D9}" dt="2020-04-18T21:17:57.886" v="1159" actId="478"/>
        <pc:sldMkLst>
          <pc:docMk/>
          <pc:sldMk cId="570693651" sldId="267"/>
        </pc:sldMkLst>
        <pc:spChg chg="del mod">
          <ac:chgData name="Harris, Brendon" userId="651780d4-eb21-40ed-95c2-338d24b95e11" providerId="ADAL" clId="{C78F9C62-8322-4FE2-835B-A1B7DDD564D9}" dt="2020-04-18T21:17:57.886" v="1159" actId="478"/>
          <ac:spMkLst>
            <pc:docMk/>
            <pc:sldMk cId="570693651" sldId="267"/>
            <ac:spMk id="2" creationId="{739B105F-597B-4D32-946E-32AF21A3C524}"/>
          </ac:spMkLst>
        </pc:spChg>
        <pc:spChg chg="mod">
          <ac:chgData name="Harris, Brendon" userId="651780d4-eb21-40ed-95c2-338d24b95e11" providerId="ADAL" clId="{C78F9C62-8322-4FE2-835B-A1B7DDD564D9}" dt="2020-04-16T16:13:44.469" v="668" actId="26606"/>
          <ac:spMkLst>
            <pc:docMk/>
            <pc:sldMk cId="570693651" sldId="267"/>
            <ac:spMk id="3" creationId="{0D14487D-7299-4438-BFAB-0795E12E7555}"/>
          </ac:spMkLst>
        </pc:spChg>
        <pc:spChg chg="add">
          <ac:chgData name="Harris, Brendon" userId="651780d4-eb21-40ed-95c2-338d24b95e11" providerId="ADAL" clId="{C78F9C62-8322-4FE2-835B-A1B7DDD564D9}" dt="2020-04-16T16:13:44.469" v="668" actId="26606"/>
          <ac:spMkLst>
            <pc:docMk/>
            <pc:sldMk cId="570693651" sldId="267"/>
            <ac:spMk id="8" creationId="{907EF6B7-1338-4443-8C46-6A318D952DFD}"/>
          </ac:spMkLst>
        </pc:spChg>
        <pc:spChg chg="add">
          <ac:chgData name="Harris, Brendon" userId="651780d4-eb21-40ed-95c2-338d24b95e11" providerId="ADAL" clId="{C78F9C62-8322-4FE2-835B-A1B7DDD564D9}" dt="2020-04-16T16:13:44.469" v="668" actId="26606"/>
          <ac:spMkLst>
            <pc:docMk/>
            <pc:sldMk cId="570693651" sldId="267"/>
            <ac:spMk id="10" creationId="{DAAE4CDD-124C-4DCF-9584-B6033B545DD5}"/>
          </ac:spMkLst>
        </pc:spChg>
        <pc:spChg chg="add">
          <ac:chgData name="Harris, Brendon" userId="651780d4-eb21-40ed-95c2-338d24b95e11" providerId="ADAL" clId="{C78F9C62-8322-4FE2-835B-A1B7DDD564D9}" dt="2020-04-16T16:13:44.469" v="668" actId="26606"/>
          <ac:spMkLst>
            <pc:docMk/>
            <pc:sldMk cId="570693651" sldId="267"/>
            <ac:spMk id="12" creationId="{081E4A58-353D-44AE-B2FC-2A74E2E400F7}"/>
          </ac:spMkLst>
        </pc:spChg>
        <pc:picChg chg="add mod">
          <ac:chgData name="Harris, Brendon" userId="651780d4-eb21-40ed-95c2-338d24b95e11" providerId="ADAL" clId="{C78F9C62-8322-4FE2-835B-A1B7DDD564D9}" dt="2020-04-18T19:06:56.030" v="1133" actId="14100"/>
          <ac:picMkLst>
            <pc:docMk/>
            <pc:sldMk cId="570693651" sldId="267"/>
            <ac:picMk id="5" creationId="{365C9C00-1C65-4640-A8FA-B45481D8B941}"/>
          </ac:picMkLst>
        </pc:picChg>
      </pc:sldChg>
      <pc:sldChg chg="modSp add del">
        <pc:chgData name="Harris, Brendon" userId="651780d4-eb21-40ed-95c2-338d24b95e11" providerId="ADAL" clId="{C78F9C62-8322-4FE2-835B-A1B7DDD564D9}" dt="2020-04-16T16:08:29.138" v="564" actId="2696"/>
        <pc:sldMkLst>
          <pc:docMk/>
          <pc:sldMk cId="3797548957" sldId="268"/>
        </pc:sldMkLst>
        <pc:spChg chg="mod">
          <ac:chgData name="Harris, Brendon" userId="651780d4-eb21-40ed-95c2-338d24b95e11" providerId="ADAL" clId="{C78F9C62-8322-4FE2-835B-A1B7DDD564D9}" dt="2020-04-16T16:07:21.459" v="557" actId="27636"/>
          <ac:spMkLst>
            <pc:docMk/>
            <pc:sldMk cId="3797548957" sldId="268"/>
            <ac:spMk id="3" creationId="{B8E95594-DFB6-40D3-A7B1-117F5B425A2C}"/>
          </ac:spMkLst>
        </pc:spChg>
      </pc:sldChg>
      <pc:sldChg chg="modSp add del">
        <pc:chgData name="Harris, Brendon" userId="651780d4-eb21-40ed-95c2-338d24b95e11" providerId="ADAL" clId="{C78F9C62-8322-4FE2-835B-A1B7DDD564D9}" dt="2020-04-16T16:13:56.121" v="669" actId="2696"/>
        <pc:sldMkLst>
          <pc:docMk/>
          <pc:sldMk cId="524629548" sldId="269"/>
        </pc:sldMkLst>
        <pc:spChg chg="mod">
          <ac:chgData name="Harris, Brendon" userId="651780d4-eb21-40ed-95c2-338d24b95e11" providerId="ADAL" clId="{C78F9C62-8322-4FE2-835B-A1B7DDD564D9}" dt="2020-04-16T14:16:46.925" v="38"/>
          <ac:spMkLst>
            <pc:docMk/>
            <pc:sldMk cId="524629548" sldId="269"/>
            <ac:spMk id="3" creationId="{69D2F88B-01A8-479C-9268-AB95D8262A71}"/>
          </ac:spMkLst>
        </pc:spChg>
      </pc:sldChg>
      <pc:sldChg chg="addSp delSp modSp add del mod setBg">
        <pc:chgData name="Harris, Brendon" userId="651780d4-eb21-40ed-95c2-338d24b95e11" providerId="ADAL" clId="{C78F9C62-8322-4FE2-835B-A1B7DDD564D9}" dt="2020-04-18T13:00:11.896" v="700" actId="2696"/>
        <pc:sldMkLst>
          <pc:docMk/>
          <pc:sldMk cId="2661827739" sldId="270"/>
        </pc:sldMkLst>
        <pc:spChg chg="mod ord">
          <ac:chgData name="Harris, Brendon" userId="651780d4-eb21-40ed-95c2-338d24b95e11" providerId="ADAL" clId="{C78F9C62-8322-4FE2-835B-A1B7DDD564D9}" dt="2020-04-16T15:36:32.917" v="324" actId="26606"/>
          <ac:spMkLst>
            <pc:docMk/>
            <pc:sldMk cId="2661827739" sldId="270"/>
            <ac:spMk id="2" creationId="{74767827-4454-493E-83FB-D62B718ECB73}"/>
          </ac:spMkLst>
        </pc:spChg>
        <pc:spChg chg="del">
          <ac:chgData name="Harris, Brendon" userId="651780d4-eb21-40ed-95c2-338d24b95e11" providerId="ADAL" clId="{C78F9C62-8322-4FE2-835B-A1B7DDD564D9}" dt="2020-04-16T14:54:58.654" v="186" actId="931"/>
          <ac:spMkLst>
            <pc:docMk/>
            <pc:sldMk cId="2661827739" sldId="270"/>
            <ac:spMk id="3" creationId="{34A81AD9-1E2A-4BD6-B7F0-F7C5DE84E225}"/>
          </ac:spMkLst>
        </pc:spChg>
        <pc:spChg chg="add del mod">
          <ac:chgData name="Harris, Brendon" userId="651780d4-eb21-40ed-95c2-338d24b95e11" providerId="ADAL" clId="{C78F9C62-8322-4FE2-835B-A1B7DDD564D9}" dt="2020-04-16T15:36:32.917" v="324" actId="26606"/>
          <ac:spMkLst>
            <pc:docMk/>
            <pc:sldMk cId="2661827739" sldId="270"/>
            <ac:spMk id="9" creationId="{EA41257C-EC5A-4ACC-8078-7A51E35644FD}"/>
          </ac:spMkLst>
        </pc:spChg>
        <pc:spChg chg="add del">
          <ac:chgData name="Harris, Brendon" userId="651780d4-eb21-40ed-95c2-338d24b95e11" providerId="ADAL" clId="{C78F9C62-8322-4FE2-835B-A1B7DDD564D9}" dt="2020-04-16T15:35:48.415" v="315" actId="26606"/>
          <ac:spMkLst>
            <pc:docMk/>
            <pc:sldMk cId="2661827739" sldId="270"/>
            <ac:spMk id="10" creationId="{E91DC736-0EF8-4F87-9146-EBF1D2EE4D3D}"/>
          </ac:spMkLst>
        </pc:spChg>
        <pc:spChg chg="add del">
          <ac:chgData name="Harris, Brendon" userId="651780d4-eb21-40ed-95c2-338d24b95e11" providerId="ADAL" clId="{C78F9C62-8322-4FE2-835B-A1B7DDD564D9}" dt="2020-04-16T15:36:32.906" v="323" actId="26606"/>
          <ac:spMkLst>
            <pc:docMk/>
            <pc:sldMk cId="2661827739" sldId="270"/>
            <ac:spMk id="11" creationId="{6CCA5F87-1D1E-45CB-8D83-FC7EEFAD9935}"/>
          </ac:spMkLst>
        </pc:spChg>
        <pc:spChg chg="add del">
          <ac:chgData name="Harris, Brendon" userId="651780d4-eb21-40ed-95c2-338d24b95e11" providerId="ADAL" clId="{C78F9C62-8322-4FE2-835B-A1B7DDD564D9}" dt="2020-04-16T15:35:48.415" v="315" actId="26606"/>
          <ac:spMkLst>
            <pc:docMk/>
            <pc:sldMk cId="2661827739" sldId="270"/>
            <ac:spMk id="12" creationId="{097CD68E-23E3-4007-8847-CD0944C4F7BE}"/>
          </ac:spMkLst>
        </pc:spChg>
        <pc:spChg chg="add del">
          <ac:chgData name="Harris, Brendon" userId="651780d4-eb21-40ed-95c2-338d24b95e11" providerId="ADAL" clId="{C78F9C62-8322-4FE2-835B-A1B7DDD564D9}" dt="2020-04-16T15:36:32.906" v="323" actId="26606"/>
          <ac:spMkLst>
            <pc:docMk/>
            <pc:sldMk cId="2661827739" sldId="270"/>
            <ac:spMk id="13" creationId="{7CCFC2C6-6238-4A2F-93DE-2ADF74AF635E}"/>
          </ac:spMkLst>
        </pc:spChg>
        <pc:spChg chg="add del">
          <ac:chgData name="Harris, Brendon" userId="651780d4-eb21-40ed-95c2-338d24b95e11" providerId="ADAL" clId="{C78F9C62-8322-4FE2-835B-A1B7DDD564D9}" dt="2020-04-16T15:35:48.415" v="315" actId="26606"/>
          <ac:spMkLst>
            <pc:docMk/>
            <pc:sldMk cId="2661827739" sldId="270"/>
            <ac:spMk id="14" creationId="{AF2F604E-43BE-4DC3-B983-E071523364F8}"/>
          </ac:spMkLst>
        </pc:spChg>
        <pc:spChg chg="add del">
          <ac:chgData name="Harris, Brendon" userId="651780d4-eb21-40ed-95c2-338d24b95e11" providerId="ADAL" clId="{C78F9C62-8322-4FE2-835B-A1B7DDD564D9}" dt="2020-04-16T15:35:48.415" v="315" actId="26606"/>
          <ac:spMkLst>
            <pc:docMk/>
            <pc:sldMk cId="2661827739" sldId="270"/>
            <ac:spMk id="16" creationId="{08C9B587-E65E-4B52-B37C-ABEBB6E87928}"/>
          </ac:spMkLst>
        </pc:spChg>
        <pc:spChg chg="add del">
          <ac:chgData name="Harris, Brendon" userId="651780d4-eb21-40ed-95c2-338d24b95e11" providerId="ADAL" clId="{C78F9C62-8322-4FE2-835B-A1B7DDD564D9}" dt="2020-04-16T15:36:32.906" v="323" actId="26606"/>
          <ac:spMkLst>
            <pc:docMk/>
            <pc:sldMk cId="2661827739" sldId="270"/>
            <ac:spMk id="18" creationId="{AF2F604E-43BE-4DC3-B983-E071523364F8}"/>
          </ac:spMkLst>
        </pc:spChg>
        <pc:spChg chg="add del">
          <ac:chgData name="Harris, Brendon" userId="651780d4-eb21-40ed-95c2-338d24b95e11" providerId="ADAL" clId="{C78F9C62-8322-4FE2-835B-A1B7DDD564D9}" dt="2020-04-16T15:36:32.906" v="323" actId="26606"/>
          <ac:spMkLst>
            <pc:docMk/>
            <pc:sldMk cId="2661827739" sldId="270"/>
            <ac:spMk id="20" creationId="{08C9B587-E65E-4B52-B37C-ABEBB6E87928}"/>
          </ac:spMkLst>
        </pc:spChg>
        <pc:spChg chg="add">
          <ac:chgData name="Harris, Brendon" userId="651780d4-eb21-40ed-95c2-338d24b95e11" providerId="ADAL" clId="{C78F9C62-8322-4FE2-835B-A1B7DDD564D9}" dt="2020-04-16T15:36:32.917" v="324" actId="26606"/>
          <ac:spMkLst>
            <pc:docMk/>
            <pc:sldMk cId="2661827739" sldId="270"/>
            <ac:spMk id="22" creationId="{E91DC736-0EF8-4F87-9146-EBF1D2EE4D3D}"/>
          </ac:spMkLst>
        </pc:spChg>
        <pc:spChg chg="add">
          <ac:chgData name="Harris, Brendon" userId="651780d4-eb21-40ed-95c2-338d24b95e11" providerId="ADAL" clId="{C78F9C62-8322-4FE2-835B-A1B7DDD564D9}" dt="2020-04-16T15:36:32.917" v="324" actId="26606"/>
          <ac:spMkLst>
            <pc:docMk/>
            <pc:sldMk cId="2661827739" sldId="270"/>
            <ac:spMk id="23" creationId="{097CD68E-23E3-4007-8847-CD0944C4F7BE}"/>
          </ac:spMkLst>
        </pc:spChg>
        <pc:spChg chg="add">
          <ac:chgData name="Harris, Brendon" userId="651780d4-eb21-40ed-95c2-338d24b95e11" providerId="ADAL" clId="{C78F9C62-8322-4FE2-835B-A1B7DDD564D9}" dt="2020-04-16T15:36:32.917" v="324" actId="26606"/>
          <ac:spMkLst>
            <pc:docMk/>
            <pc:sldMk cId="2661827739" sldId="270"/>
            <ac:spMk id="24" creationId="{AF2F604E-43BE-4DC3-B983-E071523364F8}"/>
          </ac:spMkLst>
        </pc:spChg>
        <pc:spChg chg="add">
          <ac:chgData name="Harris, Brendon" userId="651780d4-eb21-40ed-95c2-338d24b95e11" providerId="ADAL" clId="{C78F9C62-8322-4FE2-835B-A1B7DDD564D9}" dt="2020-04-16T15:36:32.917" v="324" actId="26606"/>
          <ac:spMkLst>
            <pc:docMk/>
            <pc:sldMk cId="2661827739" sldId="270"/>
            <ac:spMk id="25" creationId="{08C9B587-E65E-4B52-B37C-ABEBB6E87928}"/>
          </ac:spMkLst>
        </pc:spChg>
        <pc:picChg chg="add del mod">
          <ac:chgData name="Harris, Brendon" userId="651780d4-eb21-40ed-95c2-338d24b95e11" providerId="ADAL" clId="{C78F9C62-8322-4FE2-835B-A1B7DDD564D9}" dt="2020-04-16T15:35:56.682" v="320" actId="478"/>
          <ac:picMkLst>
            <pc:docMk/>
            <pc:sldMk cId="2661827739" sldId="270"/>
            <ac:picMk id="5" creationId="{AE58060D-9339-46C3-8491-2A1A4D2E8C7B}"/>
          </ac:picMkLst>
        </pc:picChg>
        <pc:picChg chg="add mod">
          <ac:chgData name="Harris, Brendon" userId="651780d4-eb21-40ed-95c2-338d24b95e11" providerId="ADAL" clId="{C78F9C62-8322-4FE2-835B-A1B7DDD564D9}" dt="2020-04-16T15:36:32.917" v="324" actId="26606"/>
          <ac:picMkLst>
            <pc:docMk/>
            <pc:sldMk cId="2661827739" sldId="270"/>
            <ac:picMk id="7" creationId="{F94E28F1-DAEF-4145-A727-F31FB525D41D}"/>
          </ac:picMkLst>
        </pc:picChg>
      </pc:sldChg>
      <pc:sldChg chg="addSp delSp modSp add mod setBg">
        <pc:chgData name="Harris, Brendon" userId="651780d4-eb21-40ed-95c2-338d24b95e11" providerId="ADAL" clId="{C78F9C62-8322-4FE2-835B-A1B7DDD564D9}" dt="2020-04-16T16:10:07.663" v="613" actId="26606"/>
        <pc:sldMkLst>
          <pc:docMk/>
          <pc:sldMk cId="3795869703" sldId="271"/>
        </pc:sldMkLst>
        <pc:spChg chg="mod">
          <ac:chgData name="Harris, Brendon" userId="651780d4-eb21-40ed-95c2-338d24b95e11" providerId="ADAL" clId="{C78F9C62-8322-4FE2-835B-A1B7DDD564D9}" dt="2020-04-16T16:10:07.663" v="613" actId="26606"/>
          <ac:spMkLst>
            <pc:docMk/>
            <pc:sldMk cId="3795869703" sldId="271"/>
            <ac:spMk id="2" creationId="{96A1E4A5-8824-4A33-BC9E-4AB33E1B4A12}"/>
          </ac:spMkLst>
        </pc:spChg>
        <pc:spChg chg="add del mod">
          <ac:chgData name="Harris, Brendon" userId="651780d4-eb21-40ed-95c2-338d24b95e11" providerId="ADAL" clId="{C78F9C62-8322-4FE2-835B-A1B7DDD564D9}" dt="2020-04-16T16:10:07.663" v="613" actId="26606"/>
          <ac:spMkLst>
            <pc:docMk/>
            <pc:sldMk cId="3795869703" sldId="271"/>
            <ac:spMk id="3" creationId="{A3374A1A-DCB0-4A1E-8041-45E64331445C}"/>
          </ac:spMkLst>
        </pc:spChg>
        <pc:spChg chg="add del">
          <ac:chgData name="Harris, Brendon" userId="651780d4-eb21-40ed-95c2-338d24b95e11" providerId="ADAL" clId="{C78F9C62-8322-4FE2-835B-A1B7DDD564D9}" dt="2020-04-16T16:09:43.798" v="610" actId="26606"/>
          <ac:spMkLst>
            <pc:docMk/>
            <pc:sldMk cId="3795869703" sldId="271"/>
            <ac:spMk id="10" creationId="{59A309A7-1751-4ABE-A3C1-EEC40366AD89}"/>
          </ac:spMkLst>
        </pc:spChg>
        <pc:spChg chg="add del">
          <ac:chgData name="Harris, Brendon" userId="651780d4-eb21-40ed-95c2-338d24b95e11" providerId="ADAL" clId="{C78F9C62-8322-4FE2-835B-A1B7DDD564D9}" dt="2020-04-16T16:09:43.798" v="610" actId="26606"/>
          <ac:spMkLst>
            <pc:docMk/>
            <pc:sldMk cId="3795869703" sldId="271"/>
            <ac:spMk id="12" creationId="{967D8EB6-EAE1-4F9C-B398-83321E287204}"/>
          </ac:spMkLst>
        </pc:spChg>
        <pc:spChg chg="add del">
          <ac:chgData name="Harris, Brendon" userId="651780d4-eb21-40ed-95c2-338d24b95e11" providerId="ADAL" clId="{C78F9C62-8322-4FE2-835B-A1B7DDD564D9}" dt="2020-04-16T16:10:07.651" v="612" actId="26606"/>
          <ac:spMkLst>
            <pc:docMk/>
            <pc:sldMk cId="3795869703" sldId="271"/>
            <ac:spMk id="15" creationId="{122F9423-F4B1-45D4-8445-E9991ECCBCCF}"/>
          </ac:spMkLst>
        </pc:spChg>
        <pc:spChg chg="add">
          <ac:chgData name="Harris, Brendon" userId="651780d4-eb21-40ed-95c2-338d24b95e11" providerId="ADAL" clId="{C78F9C62-8322-4FE2-835B-A1B7DDD564D9}" dt="2020-04-16T16:10:07.663" v="613" actId="26606"/>
          <ac:spMkLst>
            <pc:docMk/>
            <pc:sldMk cId="3795869703" sldId="271"/>
            <ac:spMk id="18" creationId="{A3374A1A-DCB0-4A1E-8041-45E64331445C}"/>
          </ac:spMkLst>
        </pc:spChg>
        <pc:spChg chg="add">
          <ac:chgData name="Harris, Brendon" userId="651780d4-eb21-40ed-95c2-338d24b95e11" providerId="ADAL" clId="{C78F9C62-8322-4FE2-835B-A1B7DDD564D9}" dt="2020-04-16T16:10:07.663" v="613" actId="26606"/>
          <ac:spMkLst>
            <pc:docMk/>
            <pc:sldMk cId="3795869703" sldId="271"/>
            <ac:spMk id="19" creationId="{59A309A7-1751-4ABE-A3C1-EEC40366AD89}"/>
          </ac:spMkLst>
        </pc:spChg>
        <pc:spChg chg="add">
          <ac:chgData name="Harris, Brendon" userId="651780d4-eb21-40ed-95c2-338d24b95e11" providerId="ADAL" clId="{C78F9C62-8322-4FE2-835B-A1B7DDD564D9}" dt="2020-04-16T16:10:07.663" v="613" actId="26606"/>
          <ac:spMkLst>
            <pc:docMk/>
            <pc:sldMk cId="3795869703" sldId="271"/>
            <ac:spMk id="20" creationId="{967D8EB6-EAE1-4F9C-B398-83321E287204}"/>
          </ac:spMkLst>
        </pc:spChg>
        <pc:grpChg chg="add del">
          <ac:chgData name="Harris, Brendon" userId="651780d4-eb21-40ed-95c2-338d24b95e11" providerId="ADAL" clId="{C78F9C62-8322-4FE2-835B-A1B7DDD564D9}" dt="2020-04-16T16:10:07.651" v="612" actId="26606"/>
          <ac:grpSpMkLst>
            <pc:docMk/>
            <pc:sldMk cId="3795869703" sldId="271"/>
            <ac:grpSpMk id="16" creationId="{770AE191-D2EA-45C9-A44D-830C188F74CB}"/>
          </ac:grpSpMkLst>
        </pc:grpChg>
        <pc:graphicFrameChg chg="add del">
          <ac:chgData name="Harris, Brendon" userId="651780d4-eb21-40ed-95c2-338d24b95e11" providerId="ADAL" clId="{C78F9C62-8322-4FE2-835B-A1B7DDD564D9}" dt="2020-04-16T16:10:07.651" v="612" actId="26606"/>
          <ac:graphicFrameMkLst>
            <pc:docMk/>
            <pc:sldMk cId="3795869703" sldId="271"/>
            <ac:graphicFrameMk id="5" creationId="{A702B960-8660-44E5-9AFC-1C39ED9E7D2B}"/>
          </ac:graphicFrameMkLst>
        </pc:graphicFrameChg>
        <pc:picChg chg="add del">
          <ac:chgData name="Harris, Brendon" userId="651780d4-eb21-40ed-95c2-338d24b95e11" providerId="ADAL" clId="{C78F9C62-8322-4FE2-835B-A1B7DDD564D9}" dt="2020-04-16T16:09:43.798" v="610" actId="26606"/>
          <ac:picMkLst>
            <pc:docMk/>
            <pc:sldMk cId="3795869703" sldId="271"/>
            <ac:picMk id="7" creationId="{3BFE062D-0959-40F2-BE10-597838EAFBBA}"/>
          </ac:picMkLst>
        </pc:picChg>
        <pc:picChg chg="add">
          <ac:chgData name="Harris, Brendon" userId="651780d4-eb21-40ed-95c2-338d24b95e11" providerId="ADAL" clId="{C78F9C62-8322-4FE2-835B-A1B7DDD564D9}" dt="2020-04-16T16:10:07.663" v="613" actId="26606"/>
          <ac:picMkLst>
            <pc:docMk/>
            <pc:sldMk cId="3795869703" sldId="271"/>
            <ac:picMk id="21" creationId="{0A1A974D-82CB-405F-95BA-6335F9EE330F}"/>
          </ac:picMkLst>
        </pc:picChg>
      </pc:sldChg>
      <pc:sldChg chg="addSp delSp modSp add mod ord setBg">
        <pc:chgData name="Harris, Brendon" userId="651780d4-eb21-40ed-95c2-338d24b95e11" providerId="ADAL" clId="{C78F9C62-8322-4FE2-835B-A1B7DDD564D9}" dt="2020-04-18T18:58:30.234" v="1087"/>
        <pc:sldMkLst>
          <pc:docMk/>
          <pc:sldMk cId="954632604" sldId="272"/>
        </pc:sldMkLst>
        <pc:spChg chg="mod">
          <ac:chgData name="Harris, Brendon" userId="651780d4-eb21-40ed-95c2-338d24b95e11" providerId="ADAL" clId="{C78F9C62-8322-4FE2-835B-A1B7DDD564D9}" dt="2020-04-16T16:10:57.477" v="618" actId="26606"/>
          <ac:spMkLst>
            <pc:docMk/>
            <pc:sldMk cId="954632604" sldId="272"/>
            <ac:spMk id="2" creationId="{B2F18E7B-1691-4B1B-A060-197FE8302838}"/>
          </ac:spMkLst>
        </pc:spChg>
        <pc:spChg chg="add del mod">
          <ac:chgData name="Harris, Brendon" userId="651780d4-eb21-40ed-95c2-338d24b95e11" providerId="ADAL" clId="{C78F9C62-8322-4FE2-835B-A1B7DDD564D9}" dt="2020-04-16T16:10:57.477" v="618" actId="26606"/>
          <ac:spMkLst>
            <pc:docMk/>
            <pc:sldMk cId="954632604" sldId="272"/>
            <ac:spMk id="3" creationId="{E8D3FA26-518E-4A0A-BDC1-031D0DFA459A}"/>
          </ac:spMkLst>
        </pc:spChg>
        <pc:graphicFrameChg chg="add del">
          <ac:chgData name="Harris, Brendon" userId="651780d4-eb21-40ed-95c2-338d24b95e11" providerId="ADAL" clId="{C78F9C62-8322-4FE2-835B-A1B7DDD564D9}" dt="2020-04-16T16:10:33.179" v="615" actId="26606"/>
          <ac:graphicFrameMkLst>
            <pc:docMk/>
            <pc:sldMk cId="954632604" sldId="272"/>
            <ac:graphicFrameMk id="5" creationId="{B5683E32-AEE5-4319-9219-A7357F7BAAA2}"/>
          </ac:graphicFrameMkLst>
        </pc:graphicFrameChg>
        <pc:graphicFrameChg chg="add mod">
          <ac:chgData name="Harris, Brendon" userId="651780d4-eb21-40ed-95c2-338d24b95e11" providerId="ADAL" clId="{C78F9C62-8322-4FE2-835B-A1B7DDD564D9}" dt="2020-04-18T14:51:09.579" v="722" actId="478"/>
          <ac:graphicFrameMkLst>
            <pc:docMk/>
            <pc:sldMk cId="954632604" sldId="272"/>
            <ac:graphicFrameMk id="6" creationId="{71F05E79-2625-46FF-89A1-2819BDA84753}"/>
          </ac:graphicFrameMkLst>
        </pc:graphicFrameChg>
      </pc:sldChg>
      <pc:sldChg chg="addSp delSp modSp add mod ord setBg">
        <pc:chgData name="Harris, Brendon" userId="651780d4-eb21-40ed-95c2-338d24b95e11" providerId="ADAL" clId="{C78F9C62-8322-4FE2-835B-A1B7DDD564D9}" dt="2020-04-18T18:34:14.227" v="987"/>
        <pc:sldMkLst>
          <pc:docMk/>
          <pc:sldMk cId="4154854089" sldId="273"/>
        </pc:sldMkLst>
        <pc:spChg chg="mod">
          <ac:chgData name="Harris, Brendon" userId="651780d4-eb21-40ed-95c2-338d24b95e11" providerId="ADAL" clId="{C78F9C62-8322-4FE2-835B-A1B7DDD564D9}" dt="2020-04-18T18:17:30.997" v="765" actId="27636"/>
          <ac:spMkLst>
            <pc:docMk/>
            <pc:sldMk cId="4154854089" sldId="273"/>
            <ac:spMk id="2" creationId="{54A58F27-FDE2-4DCB-8D19-E5FDFFF401A5}"/>
          </ac:spMkLst>
        </pc:spChg>
        <pc:spChg chg="del mod">
          <ac:chgData name="Harris, Brendon" userId="651780d4-eb21-40ed-95c2-338d24b95e11" providerId="ADAL" clId="{C78F9C62-8322-4FE2-835B-A1B7DDD564D9}" dt="2020-04-16T16:12:37.679" v="665" actId="26606"/>
          <ac:spMkLst>
            <pc:docMk/>
            <pc:sldMk cId="4154854089" sldId="273"/>
            <ac:spMk id="3" creationId="{B9CFB657-7843-4A8A-9CA9-F046CADF0A67}"/>
          </ac:spMkLst>
        </pc:spChg>
        <pc:graphicFrameChg chg="add">
          <ac:chgData name="Harris, Brendon" userId="651780d4-eb21-40ed-95c2-338d24b95e11" providerId="ADAL" clId="{C78F9C62-8322-4FE2-835B-A1B7DDD564D9}" dt="2020-04-16T16:12:37.679" v="665" actId="26606"/>
          <ac:graphicFrameMkLst>
            <pc:docMk/>
            <pc:sldMk cId="4154854089" sldId="273"/>
            <ac:graphicFrameMk id="5" creationId="{53146B59-9E4B-4A8C-BD8C-FD6E51639944}"/>
          </ac:graphicFrameMkLst>
        </pc:graphicFrameChg>
      </pc:sldChg>
      <pc:sldChg chg="add del">
        <pc:chgData name="Harris, Brendon" userId="651780d4-eb21-40ed-95c2-338d24b95e11" providerId="ADAL" clId="{C78F9C62-8322-4FE2-835B-A1B7DDD564D9}" dt="2020-04-16T16:18:22.659" v="684" actId="2696"/>
        <pc:sldMkLst>
          <pc:docMk/>
          <pc:sldMk cId="3054961032" sldId="274"/>
        </pc:sldMkLst>
      </pc:sldChg>
      <pc:sldChg chg="addSp delSp modSp add del mod setBg setClrOvrMap delDesignElem">
        <pc:chgData name="Harris, Brendon" userId="651780d4-eb21-40ed-95c2-338d24b95e11" providerId="ADAL" clId="{C78F9C62-8322-4FE2-835B-A1B7DDD564D9}" dt="2020-04-16T15:13:18.265" v="309" actId="2696"/>
        <pc:sldMkLst>
          <pc:docMk/>
          <pc:sldMk cId="2131476894" sldId="275"/>
        </pc:sldMkLst>
        <pc:spChg chg="mod ord">
          <ac:chgData name="Harris, Brendon" userId="651780d4-eb21-40ed-95c2-338d24b95e11" providerId="ADAL" clId="{C78F9C62-8322-4FE2-835B-A1B7DDD564D9}" dt="2020-04-16T15:09:18.804" v="302" actId="1076"/>
          <ac:spMkLst>
            <pc:docMk/>
            <pc:sldMk cId="2131476894" sldId="275"/>
            <ac:spMk id="2" creationId="{775AC25B-2D02-4D42-88F5-FAA9E72381E8}"/>
          </ac:spMkLst>
        </pc:spChg>
        <pc:spChg chg="mod ord">
          <ac:chgData name="Harris, Brendon" userId="651780d4-eb21-40ed-95c2-338d24b95e11" providerId="ADAL" clId="{C78F9C62-8322-4FE2-835B-A1B7DDD564D9}" dt="2020-04-16T15:10:17.342" v="306" actId="255"/>
          <ac:spMkLst>
            <pc:docMk/>
            <pc:sldMk cId="2131476894" sldId="275"/>
            <ac:spMk id="3" creationId="{CE8F69B4-8E4E-47A3-BE66-C1887178264B}"/>
          </ac:spMkLst>
        </pc:spChg>
        <pc:spChg chg="add del">
          <ac:chgData name="Harris, Brendon" userId="651780d4-eb21-40ed-95c2-338d24b95e11" providerId="ADAL" clId="{C78F9C62-8322-4FE2-835B-A1B7DDD564D9}" dt="2020-04-16T15:03:11.153" v="260"/>
          <ac:spMkLst>
            <pc:docMk/>
            <pc:sldMk cId="2131476894" sldId="275"/>
            <ac:spMk id="8" creationId="{23962611-DFD5-4092-AAFD-559E3DFCE2C9}"/>
          </ac:spMkLst>
        </pc:spChg>
        <pc:spChg chg="add mod">
          <ac:chgData name="Harris, Brendon" userId="651780d4-eb21-40ed-95c2-338d24b95e11" providerId="ADAL" clId="{C78F9C62-8322-4FE2-835B-A1B7DDD564D9}" dt="2020-04-16T15:10:29.039" v="308" actId="1076"/>
          <ac:spMkLst>
            <pc:docMk/>
            <pc:sldMk cId="2131476894" sldId="275"/>
            <ac:spMk id="9" creationId="{B23E7530-0203-43D8-9BA6-68C2E8ECBFFE}"/>
          </ac:spMkLst>
        </pc:spChg>
        <pc:spChg chg="add del">
          <ac:chgData name="Harris, Brendon" userId="651780d4-eb21-40ed-95c2-338d24b95e11" providerId="ADAL" clId="{C78F9C62-8322-4FE2-835B-A1B7DDD564D9}" dt="2020-04-16T15:06:59.128" v="285" actId="26606"/>
          <ac:spMkLst>
            <pc:docMk/>
            <pc:sldMk cId="2131476894" sldId="275"/>
            <ac:spMk id="18" creationId="{4FA533C5-33E3-4611-AF9F-72811D8B26A6}"/>
          </ac:spMkLst>
        </pc:spChg>
        <pc:spChg chg="add del">
          <ac:chgData name="Harris, Brendon" userId="651780d4-eb21-40ed-95c2-338d24b95e11" providerId="ADAL" clId="{C78F9C62-8322-4FE2-835B-A1B7DDD564D9}" dt="2020-04-16T15:06:59.128" v="285" actId="26606"/>
          <ac:spMkLst>
            <pc:docMk/>
            <pc:sldMk cId="2131476894" sldId="275"/>
            <ac:spMk id="24" creationId="{87F0FDC4-AD8C-47D9-9131-623C98ADB0AE}"/>
          </ac:spMkLst>
        </pc:spChg>
        <pc:spChg chg="add del">
          <ac:chgData name="Harris, Brendon" userId="651780d4-eb21-40ed-95c2-338d24b95e11" providerId="ADAL" clId="{C78F9C62-8322-4FE2-835B-A1B7DDD564D9}" dt="2020-04-16T15:06:59.128" v="285" actId="26606"/>
          <ac:spMkLst>
            <pc:docMk/>
            <pc:sldMk cId="2131476894" sldId="275"/>
            <ac:spMk id="26" creationId="{DE27238C-8EAF-4098-86E6-7723B7DAE601}"/>
          </ac:spMkLst>
        </pc:spChg>
        <pc:spChg chg="add del">
          <ac:chgData name="Harris, Brendon" userId="651780d4-eb21-40ed-95c2-338d24b95e11" providerId="ADAL" clId="{C78F9C62-8322-4FE2-835B-A1B7DDD564D9}" dt="2020-04-16T15:06:59.128" v="285" actId="26606"/>
          <ac:spMkLst>
            <pc:docMk/>
            <pc:sldMk cId="2131476894" sldId="275"/>
            <ac:spMk id="28" creationId="{992F97B1-1891-4FCC-9E5F-BA97EDB48F89}"/>
          </ac:spMkLst>
        </pc:spChg>
        <pc:spChg chg="add del">
          <ac:chgData name="Harris, Brendon" userId="651780d4-eb21-40ed-95c2-338d24b95e11" providerId="ADAL" clId="{C78F9C62-8322-4FE2-835B-A1B7DDD564D9}" dt="2020-04-16T15:06:59.128" v="285" actId="26606"/>
          <ac:spMkLst>
            <pc:docMk/>
            <pc:sldMk cId="2131476894" sldId="275"/>
            <ac:spMk id="30" creationId="{78C6C821-FEE1-4EB6-9590-C021440C77DE}"/>
          </ac:spMkLst>
        </pc:spChg>
        <pc:spChg chg="add del">
          <ac:chgData name="Harris, Brendon" userId="651780d4-eb21-40ed-95c2-338d24b95e11" providerId="ADAL" clId="{C78F9C62-8322-4FE2-835B-A1B7DDD564D9}" dt="2020-04-16T15:06:59.128" v="285" actId="26606"/>
          <ac:spMkLst>
            <pc:docMk/>
            <pc:sldMk cId="2131476894" sldId="275"/>
            <ac:spMk id="32" creationId="{B61A74B3-E247-44D4-8C48-FAE8E2056401}"/>
          </ac:spMkLst>
        </pc:spChg>
        <pc:spChg chg="add">
          <ac:chgData name="Harris, Brendon" userId="651780d4-eb21-40ed-95c2-338d24b95e11" providerId="ADAL" clId="{C78F9C62-8322-4FE2-835B-A1B7DDD564D9}" dt="2020-04-16T15:06:59.128" v="285" actId="26606"/>
          <ac:spMkLst>
            <pc:docMk/>
            <pc:sldMk cId="2131476894" sldId="275"/>
            <ac:spMk id="43" creationId="{4AC0CD9D-7610-4620-93B4-798CCD9AB581}"/>
          </ac:spMkLst>
        </pc:spChg>
        <pc:spChg chg="add">
          <ac:chgData name="Harris, Brendon" userId="651780d4-eb21-40ed-95c2-338d24b95e11" providerId="ADAL" clId="{C78F9C62-8322-4FE2-835B-A1B7DDD564D9}" dt="2020-04-16T15:06:59.128" v="285" actId="26606"/>
          <ac:spMkLst>
            <pc:docMk/>
            <pc:sldMk cId="2131476894" sldId="275"/>
            <ac:spMk id="49" creationId="{DE4D62F9-188E-4530-84C2-24BDEE4BEB82}"/>
          </ac:spMkLst>
        </pc:spChg>
        <pc:spChg chg="add">
          <ac:chgData name="Harris, Brendon" userId="651780d4-eb21-40ed-95c2-338d24b95e11" providerId="ADAL" clId="{C78F9C62-8322-4FE2-835B-A1B7DDD564D9}" dt="2020-04-16T15:06:59.128" v="285" actId="26606"/>
          <ac:spMkLst>
            <pc:docMk/>
            <pc:sldMk cId="2131476894" sldId="275"/>
            <ac:spMk id="51" creationId="{C6A81905-F480-46A4-BC10-215D24EA1AE6}"/>
          </ac:spMkLst>
        </pc:spChg>
        <pc:spChg chg="add">
          <ac:chgData name="Harris, Brendon" userId="651780d4-eb21-40ed-95c2-338d24b95e11" providerId="ADAL" clId="{C78F9C62-8322-4FE2-835B-A1B7DDD564D9}" dt="2020-04-16T15:06:59.128" v="285" actId="26606"/>
          <ac:spMkLst>
            <pc:docMk/>
            <pc:sldMk cId="2131476894" sldId="275"/>
            <ac:spMk id="53" creationId="{36FD4D9D-3784-41E8-8405-A42B72F51331}"/>
          </ac:spMkLst>
        </pc:spChg>
        <pc:spChg chg="add">
          <ac:chgData name="Harris, Brendon" userId="651780d4-eb21-40ed-95c2-338d24b95e11" providerId="ADAL" clId="{C78F9C62-8322-4FE2-835B-A1B7DDD564D9}" dt="2020-04-16T15:06:59.128" v="285" actId="26606"/>
          <ac:spMkLst>
            <pc:docMk/>
            <pc:sldMk cId="2131476894" sldId="275"/>
            <ac:spMk id="55" creationId="{09811DF6-66E4-43D5-B564-3151796531ED}"/>
          </ac:spMkLst>
        </pc:spChg>
        <pc:spChg chg="add">
          <ac:chgData name="Harris, Brendon" userId="651780d4-eb21-40ed-95c2-338d24b95e11" providerId="ADAL" clId="{C78F9C62-8322-4FE2-835B-A1B7DDD564D9}" dt="2020-04-16T15:06:59.128" v="285" actId="26606"/>
          <ac:spMkLst>
            <pc:docMk/>
            <pc:sldMk cId="2131476894" sldId="275"/>
            <ac:spMk id="57" creationId="{60817A52-B891-4228-A61E-0C0A57632DDA}"/>
          </ac:spMkLst>
        </pc:spChg>
        <pc:picChg chg="add mod">
          <ac:chgData name="Harris, Brendon" userId="651780d4-eb21-40ed-95c2-338d24b95e11" providerId="ADAL" clId="{C78F9C62-8322-4FE2-835B-A1B7DDD564D9}" dt="2020-04-16T15:07:25.494" v="287" actId="1076"/>
          <ac:picMkLst>
            <pc:docMk/>
            <pc:sldMk cId="2131476894" sldId="275"/>
            <ac:picMk id="5" creationId="{F7D9A481-8B9A-40DE-9584-FFC3FF79EA34}"/>
          </ac:picMkLst>
        </pc:picChg>
        <pc:picChg chg="add del">
          <ac:chgData name="Harris, Brendon" userId="651780d4-eb21-40ed-95c2-338d24b95e11" providerId="ADAL" clId="{C78F9C62-8322-4FE2-835B-A1B7DDD564D9}" dt="2020-04-16T15:03:11.153" v="260"/>
          <ac:picMkLst>
            <pc:docMk/>
            <pc:sldMk cId="2131476894" sldId="275"/>
            <ac:picMk id="10" creationId="{2270F1FA-0425-408F-9861-80BF5AFB276D}"/>
          </ac:picMkLst>
        </pc:picChg>
        <pc:picChg chg="add del">
          <ac:chgData name="Harris, Brendon" userId="651780d4-eb21-40ed-95c2-338d24b95e11" providerId="ADAL" clId="{C78F9C62-8322-4FE2-835B-A1B7DDD564D9}" dt="2020-04-16T15:06:59.128" v="285" actId="26606"/>
          <ac:picMkLst>
            <pc:docMk/>
            <pc:sldMk cId="2131476894" sldId="275"/>
            <ac:picMk id="14" creationId="{91B28F63-CF00-448F-B141-FE33C33B1891}"/>
          </ac:picMkLst>
        </pc:picChg>
        <pc:picChg chg="add del">
          <ac:chgData name="Harris, Brendon" userId="651780d4-eb21-40ed-95c2-338d24b95e11" providerId="ADAL" clId="{C78F9C62-8322-4FE2-835B-A1B7DDD564D9}" dt="2020-04-16T15:06:59.128" v="285" actId="26606"/>
          <ac:picMkLst>
            <pc:docMk/>
            <pc:sldMk cId="2131476894" sldId="275"/>
            <ac:picMk id="16" creationId="{2AE609E2-8522-44E4-9077-980E5BCF3E14}"/>
          </ac:picMkLst>
        </pc:picChg>
        <pc:picChg chg="add del">
          <ac:chgData name="Harris, Brendon" userId="651780d4-eb21-40ed-95c2-338d24b95e11" providerId="ADAL" clId="{C78F9C62-8322-4FE2-835B-A1B7DDD564D9}" dt="2020-04-16T15:06:59.128" v="285" actId="26606"/>
          <ac:picMkLst>
            <pc:docMk/>
            <pc:sldMk cId="2131476894" sldId="275"/>
            <ac:picMk id="20" creationId="{8949AD42-25FD-4C3D-9EEE-B7FEC5809988}"/>
          </ac:picMkLst>
        </pc:picChg>
        <pc:picChg chg="add del">
          <ac:chgData name="Harris, Brendon" userId="651780d4-eb21-40ed-95c2-338d24b95e11" providerId="ADAL" clId="{C78F9C62-8322-4FE2-835B-A1B7DDD564D9}" dt="2020-04-16T15:06:59.128" v="285" actId="26606"/>
          <ac:picMkLst>
            <pc:docMk/>
            <pc:sldMk cId="2131476894" sldId="275"/>
            <ac:picMk id="22" creationId="{6AC7D913-60B7-4603-881B-831DA5D3A940}"/>
          </ac:picMkLst>
        </pc:picChg>
        <pc:picChg chg="add del">
          <ac:chgData name="Harris, Brendon" userId="651780d4-eb21-40ed-95c2-338d24b95e11" providerId="ADAL" clId="{C78F9C62-8322-4FE2-835B-A1B7DDD564D9}" dt="2020-04-16T15:07:32.176" v="288" actId="21"/>
          <ac:picMkLst>
            <pc:docMk/>
            <pc:sldMk cId="2131476894" sldId="275"/>
            <ac:picMk id="36" creationId="{46AA97B2-2B77-44B9-A049-82A78CB9DD2E}"/>
          </ac:picMkLst>
        </pc:picChg>
        <pc:picChg chg="add">
          <ac:chgData name="Harris, Brendon" userId="651780d4-eb21-40ed-95c2-338d24b95e11" providerId="ADAL" clId="{C78F9C62-8322-4FE2-835B-A1B7DDD564D9}" dt="2020-04-16T15:06:59.128" v="285" actId="26606"/>
          <ac:picMkLst>
            <pc:docMk/>
            <pc:sldMk cId="2131476894" sldId="275"/>
            <ac:picMk id="39" creationId="{41B68C77-138E-4BF7-A276-BD0C78A4219F}"/>
          </ac:picMkLst>
        </pc:picChg>
        <pc:picChg chg="add">
          <ac:chgData name="Harris, Brendon" userId="651780d4-eb21-40ed-95c2-338d24b95e11" providerId="ADAL" clId="{C78F9C62-8322-4FE2-835B-A1B7DDD564D9}" dt="2020-04-16T15:06:59.128" v="285" actId="26606"/>
          <ac:picMkLst>
            <pc:docMk/>
            <pc:sldMk cId="2131476894" sldId="275"/>
            <ac:picMk id="41" creationId="{7C268552-D473-46ED-B1B8-422042C4DEF1}"/>
          </ac:picMkLst>
        </pc:picChg>
        <pc:picChg chg="add">
          <ac:chgData name="Harris, Brendon" userId="651780d4-eb21-40ed-95c2-338d24b95e11" providerId="ADAL" clId="{C78F9C62-8322-4FE2-835B-A1B7DDD564D9}" dt="2020-04-16T15:06:59.128" v="285" actId="26606"/>
          <ac:picMkLst>
            <pc:docMk/>
            <pc:sldMk cId="2131476894" sldId="275"/>
            <ac:picMk id="45" creationId="{B9238B3E-24AA-439A-B527-6C5DF6D72145}"/>
          </ac:picMkLst>
        </pc:picChg>
        <pc:picChg chg="add">
          <ac:chgData name="Harris, Brendon" userId="651780d4-eb21-40ed-95c2-338d24b95e11" providerId="ADAL" clId="{C78F9C62-8322-4FE2-835B-A1B7DDD564D9}" dt="2020-04-16T15:06:59.128" v="285" actId="26606"/>
          <ac:picMkLst>
            <pc:docMk/>
            <pc:sldMk cId="2131476894" sldId="275"/>
            <ac:picMk id="47" creationId="{69F01145-BEA3-4CBF-AA21-10077B948CA8}"/>
          </ac:picMkLst>
        </pc:picChg>
      </pc:sldChg>
      <pc:sldChg chg="addSp delSp modSp add ord setBg">
        <pc:chgData name="Harris, Brendon" userId="651780d4-eb21-40ed-95c2-338d24b95e11" providerId="ADAL" clId="{C78F9C62-8322-4FE2-835B-A1B7DDD564D9}" dt="2020-04-18T22:56:42.676" v="1501"/>
        <pc:sldMkLst>
          <pc:docMk/>
          <pc:sldMk cId="2407726021" sldId="275"/>
        </pc:sldMkLst>
        <pc:spChg chg="mod">
          <ac:chgData name="Harris, Brendon" userId="651780d4-eb21-40ed-95c2-338d24b95e11" providerId="ADAL" clId="{C78F9C62-8322-4FE2-835B-A1B7DDD564D9}" dt="2020-04-16T15:58:09.225" v="464" actId="20577"/>
          <ac:spMkLst>
            <pc:docMk/>
            <pc:sldMk cId="2407726021" sldId="275"/>
            <ac:spMk id="2" creationId="{BAED7D2E-9F7F-4DFA-A6C9-C3202FE36E93}"/>
          </ac:spMkLst>
        </pc:spChg>
        <pc:spChg chg="del">
          <ac:chgData name="Harris, Brendon" userId="651780d4-eb21-40ed-95c2-338d24b95e11" providerId="ADAL" clId="{C78F9C62-8322-4FE2-835B-A1B7DDD564D9}" dt="2020-04-16T15:55:26.352" v="394"/>
          <ac:spMkLst>
            <pc:docMk/>
            <pc:sldMk cId="2407726021" sldId="275"/>
            <ac:spMk id="3" creationId="{73A45C1F-9A36-42AB-BC79-70DF2518827C}"/>
          </ac:spMkLst>
        </pc:spChg>
        <pc:spChg chg="add del mod">
          <ac:chgData name="Harris, Brendon" userId="651780d4-eb21-40ed-95c2-338d24b95e11" providerId="ADAL" clId="{C78F9C62-8322-4FE2-835B-A1B7DDD564D9}" dt="2020-04-18T22:53:10.208" v="1306" actId="478"/>
          <ac:spMkLst>
            <pc:docMk/>
            <pc:sldMk cId="2407726021" sldId="275"/>
            <ac:spMk id="6" creationId="{011E21CD-0645-48EC-8D0F-33D2B0AEC732}"/>
          </ac:spMkLst>
        </pc:spChg>
        <pc:spChg chg="add del mod">
          <ac:chgData name="Harris, Brendon" userId="651780d4-eb21-40ed-95c2-338d24b95e11" providerId="ADAL" clId="{C78F9C62-8322-4FE2-835B-A1B7DDD564D9}" dt="2020-04-18T22:53:12.946" v="1307" actId="478"/>
          <ac:spMkLst>
            <pc:docMk/>
            <pc:sldMk cId="2407726021" sldId="275"/>
            <ac:spMk id="7" creationId="{9E623BB9-A160-4D76-B43B-B1AB3D0F5213}"/>
          </ac:spMkLst>
        </pc:spChg>
        <pc:spChg chg="add del mod">
          <ac:chgData name="Harris, Brendon" userId="651780d4-eb21-40ed-95c2-338d24b95e11" providerId="ADAL" clId="{C78F9C62-8322-4FE2-835B-A1B7DDD564D9}" dt="2020-04-18T22:53:07.822" v="1305" actId="478"/>
          <ac:spMkLst>
            <pc:docMk/>
            <pc:sldMk cId="2407726021" sldId="275"/>
            <ac:spMk id="8" creationId="{FEB59591-96F2-46A5-B424-CF4638092EEB}"/>
          </ac:spMkLst>
        </pc:spChg>
        <pc:spChg chg="add del mod">
          <ac:chgData name="Harris, Brendon" userId="651780d4-eb21-40ed-95c2-338d24b95e11" providerId="ADAL" clId="{C78F9C62-8322-4FE2-835B-A1B7DDD564D9}" dt="2020-04-18T22:54:00.612" v="1319"/>
          <ac:spMkLst>
            <pc:docMk/>
            <pc:sldMk cId="2407726021" sldId="275"/>
            <ac:spMk id="11" creationId="{C5CA5156-99B2-4BCF-B926-B47812CBE453}"/>
          </ac:spMkLst>
        </pc:spChg>
        <pc:spChg chg="add del mod">
          <ac:chgData name="Harris, Brendon" userId="651780d4-eb21-40ed-95c2-338d24b95e11" providerId="ADAL" clId="{C78F9C62-8322-4FE2-835B-A1B7DDD564D9}" dt="2020-04-18T22:54:00.612" v="1319"/>
          <ac:spMkLst>
            <pc:docMk/>
            <pc:sldMk cId="2407726021" sldId="275"/>
            <ac:spMk id="13" creationId="{C1288399-4A19-444B-8FEE-63ED35348660}"/>
          </ac:spMkLst>
        </pc:spChg>
        <pc:spChg chg="add mod">
          <ac:chgData name="Harris, Brendon" userId="651780d4-eb21-40ed-95c2-338d24b95e11" providerId="ADAL" clId="{C78F9C62-8322-4FE2-835B-A1B7DDD564D9}" dt="2020-04-18T22:54:25.304" v="1324" actId="1076"/>
          <ac:spMkLst>
            <pc:docMk/>
            <pc:sldMk cId="2407726021" sldId="275"/>
            <ac:spMk id="16" creationId="{6FAFA76A-1D23-45E1-B3A5-E554FBB2B9D5}"/>
          </ac:spMkLst>
        </pc:spChg>
        <pc:spChg chg="add mod">
          <ac:chgData name="Harris, Brendon" userId="651780d4-eb21-40ed-95c2-338d24b95e11" providerId="ADAL" clId="{C78F9C62-8322-4FE2-835B-A1B7DDD564D9}" dt="2020-04-18T22:56:05.267" v="1366" actId="1076"/>
          <ac:spMkLst>
            <pc:docMk/>
            <pc:sldMk cId="2407726021" sldId="275"/>
            <ac:spMk id="17" creationId="{DC8FD722-48A9-4156-B788-510CDAA56A93}"/>
          </ac:spMkLst>
        </pc:spChg>
        <pc:graphicFrameChg chg="add del mod">
          <ac:chgData name="Harris, Brendon" userId="651780d4-eb21-40ed-95c2-338d24b95e11" providerId="ADAL" clId="{C78F9C62-8322-4FE2-835B-A1B7DDD564D9}" dt="2020-04-18T22:53:01.188" v="1304" actId="478"/>
          <ac:graphicFrameMkLst>
            <pc:docMk/>
            <pc:sldMk cId="2407726021" sldId="275"/>
            <ac:graphicFrameMk id="4" creationId="{63B10978-21B7-4C57-8C31-53FE7BE94936}"/>
          </ac:graphicFrameMkLst>
        </pc:graphicFrameChg>
        <pc:graphicFrameChg chg="add del mod modGraphic">
          <ac:chgData name="Harris, Brendon" userId="651780d4-eb21-40ed-95c2-338d24b95e11" providerId="ADAL" clId="{C78F9C62-8322-4FE2-835B-A1B7DDD564D9}" dt="2020-04-18T22:52:59.206" v="1303" actId="478"/>
          <ac:graphicFrameMkLst>
            <pc:docMk/>
            <pc:sldMk cId="2407726021" sldId="275"/>
            <ac:graphicFrameMk id="5" creationId="{4B1E7445-6B7D-46E0-AACE-9AE85B7CCDAD}"/>
          </ac:graphicFrameMkLst>
        </pc:graphicFrameChg>
        <pc:graphicFrameChg chg="add del">
          <ac:chgData name="Harris, Brendon" userId="651780d4-eb21-40ed-95c2-338d24b95e11" providerId="ADAL" clId="{C78F9C62-8322-4FE2-835B-A1B7DDD564D9}" dt="2020-04-18T22:54:00.612" v="1319"/>
          <ac:graphicFrameMkLst>
            <pc:docMk/>
            <pc:sldMk cId="2407726021" sldId="275"/>
            <ac:graphicFrameMk id="9" creationId="{7D02697E-D403-4E4E-80C2-4284EA599A76}"/>
          </ac:graphicFrameMkLst>
        </pc:graphicFrameChg>
        <pc:graphicFrameChg chg="add del mod">
          <ac:chgData name="Harris, Brendon" userId="651780d4-eb21-40ed-95c2-338d24b95e11" providerId="ADAL" clId="{C78F9C62-8322-4FE2-835B-A1B7DDD564D9}" dt="2020-04-18T22:54:00.612" v="1319"/>
          <ac:graphicFrameMkLst>
            <pc:docMk/>
            <pc:sldMk cId="2407726021" sldId="275"/>
            <ac:graphicFrameMk id="10" creationId="{73057C97-7BFB-4C1D-86A2-0FD7935D5C61}"/>
          </ac:graphicFrameMkLst>
        </pc:graphicFrameChg>
        <pc:graphicFrameChg chg="add">
          <ac:chgData name="Harris, Brendon" userId="651780d4-eb21-40ed-95c2-338d24b95e11" providerId="ADAL" clId="{C78F9C62-8322-4FE2-835B-A1B7DDD564D9}" dt="2020-04-18T22:54:06.099" v="1320"/>
          <ac:graphicFrameMkLst>
            <pc:docMk/>
            <pc:sldMk cId="2407726021" sldId="275"/>
            <ac:graphicFrameMk id="14" creationId="{9D05F2D9-D927-497E-AF6C-DFD34C087B51}"/>
          </ac:graphicFrameMkLst>
        </pc:graphicFrameChg>
        <pc:graphicFrameChg chg="add mod modGraphic">
          <ac:chgData name="Harris, Brendon" userId="651780d4-eb21-40ed-95c2-338d24b95e11" providerId="ADAL" clId="{C78F9C62-8322-4FE2-835B-A1B7DDD564D9}" dt="2020-04-18T22:55:15.553" v="1350" actId="14100"/>
          <ac:graphicFrameMkLst>
            <pc:docMk/>
            <pc:sldMk cId="2407726021" sldId="275"/>
            <ac:graphicFrameMk id="15" creationId="{64210794-C374-446A-937E-FCCE5FD83182}"/>
          </ac:graphicFrameMkLst>
        </pc:graphicFrameChg>
        <pc:picChg chg="add del mod">
          <ac:chgData name="Harris, Brendon" userId="651780d4-eb21-40ed-95c2-338d24b95e11" providerId="ADAL" clId="{C78F9C62-8322-4FE2-835B-A1B7DDD564D9}" dt="2020-04-18T22:54:00.612" v="1319"/>
          <ac:picMkLst>
            <pc:docMk/>
            <pc:sldMk cId="2407726021" sldId="275"/>
            <ac:picMk id="12" creationId="{4033C52D-1311-4CE1-8D35-E39F0854FCB3}"/>
          </ac:picMkLst>
        </pc:picChg>
        <pc:picChg chg="add mod">
          <ac:chgData name="Harris, Brendon" userId="651780d4-eb21-40ed-95c2-338d24b95e11" providerId="ADAL" clId="{C78F9C62-8322-4FE2-835B-A1B7DDD564D9}" dt="2020-04-18T22:56:24.180" v="1368" actId="1076"/>
          <ac:picMkLst>
            <pc:docMk/>
            <pc:sldMk cId="2407726021" sldId="275"/>
            <ac:picMk id="1025" creationId="{0221D2AA-1961-4E06-BF49-82CE145272F8}"/>
          </ac:picMkLst>
        </pc:picChg>
        <pc:picChg chg="add del mod">
          <ac:chgData name="Harris, Brendon" userId="651780d4-eb21-40ed-95c2-338d24b95e11" providerId="ADAL" clId="{C78F9C62-8322-4FE2-835B-A1B7DDD564D9}" dt="2020-04-18T22:54:39.271" v="1327" actId="478"/>
          <ac:picMkLst>
            <pc:docMk/>
            <pc:sldMk cId="2407726021" sldId="275"/>
            <ac:picMk id="1028" creationId="{58AB0A2E-6E0E-43B3-8F05-3B943AB3297F}"/>
          </ac:picMkLst>
        </pc:picChg>
      </pc:sldChg>
      <pc:sldChg chg="addSp delSp modSp add ord">
        <pc:chgData name="Harris, Brendon" userId="651780d4-eb21-40ed-95c2-338d24b95e11" providerId="ADAL" clId="{C78F9C62-8322-4FE2-835B-A1B7DDD564D9}" dt="2020-04-18T18:34:03.153" v="985"/>
        <pc:sldMkLst>
          <pc:docMk/>
          <pc:sldMk cId="2406683423" sldId="276"/>
        </pc:sldMkLst>
        <pc:spChg chg="mod">
          <ac:chgData name="Harris, Brendon" userId="651780d4-eb21-40ed-95c2-338d24b95e11" providerId="ADAL" clId="{C78F9C62-8322-4FE2-835B-A1B7DDD564D9}" dt="2020-04-18T18:14:28.875" v="742" actId="122"/>
          <ac:spMkLst>
            <pc:docMk/>
            <pc:sldMk cId="2406683423" sldId="276"/>
            <ac:spMk id="2" creationId="{29E11511-17E2-4805-8BD9-B4ECAD53A33A}"/>
          </ac:spMkLst>
        </pc:spChg>
        <pc:spChg chg="del">
          <ac:chgData name="Harris, Brendon" userId="651780d4-eb21-40ed-95c2-338d24b95e11" providerId="ADAL" clId="{C78F9C62-8322-4FE2-835B-A1B7DDD564D9}" dt="2020-04-18T18:14:09.650" v="738"/>
          <ac:spMkLst>
            <pc:docMk/>
            <pc:sldMk cId="2406683423" sldId="276"/>
            <ac:spMk id="3" creationId="{C7D144F1-4737-40E9-9F0A-890E88533947}"/>
          </ac:spMkLst>
        </pc:spChg>
        <pc:picChg chg="add mod">
          <ac:chgData name="Harris, Brendon" userId="651780d4-eb21-40ed-95c2-338d24b95e11" providerId="ADAL" clId="{C78F9C62-8322-4FE2-835B-A1B7DDD564D9}" dt="2020-04-18T18:14:25.130" v="741" actId="14100"/>
          <ac:picMkLst>
            <pc:docMk/>
            <pc:sldMk cId="2406683423" sldId="276"/>
            <ac:picMk id="5" creationId="{A02894F7-C731-4118-A023-1BC25280F9DD}"/>
          </ac:picMkLst>
        </pc:picChg>
      </pc:sldChg>
      <pc:sldChg chg="addSp delSp modSp add mod ord setBg">
        <pc:chgData name="Harris, Brendon" userId="651780d4-eb21-40ed-95c2-338d24b95e11" providerId="ADAL" clId="{C78F9C62-8322-4FE2-835B-A1B7DDD564D9}" dt="2020-04-18T18:38:44.544" v="1017" actId="122"/>
        <pc:sldMkLst>
          <pc:docMk/>
          <pc:sldMk cId="3872143371" sldId="277"/>
        </pc:sldMkLst>
        <pc:spChg chg="mod">
          <ac:chgData name="Harris, Brendon" userId="651780d4-eb21-40ed-95c2-338d24b95e11" providerId="ADAL" clId="{C78F9C62-8322-4FE2-835B-A1B7DDD564D9}" dt="2020-04-18T18:38:44.544" v="1017" actId="122"/>
          <ac:spMkLst>
            <pc:docMk/>
            <pc:sldMk cId="3872143371" sldId="277"/>
            <ac:spMk id="2" creationId="{F9726F6E-D259-437E-A07F-0B254F13901B}"/>
          </ac:spMkLst>
        </pc:spChg>
        <pc:spChg chg="del">
          <ac:chgData name="Harris, Brendon" userId="651780d4-eb21-40ed-95c2-338d24b95e11" providerId="ADAL" clId="{C78F9C62-8322-4FE2-835B-A1B7DDD564D9}" dt="2020-04-18T18:38:27.803" v="1013"/>
          <ac:spMkLst>
            <pc:docMk/>
            <pc:sldMk cId="3872143371" sldId="277"/>
            <ac:spMk id="3" creationId="{0F803181-E45F-415A-A5D8-9D350C584DEF}"/>
          </ac:spMkLst>
        </pc:spChg>
        <pc:spChg chg="add">
          <ac:chgData name="Harris, Brendon" userId="651780d4-eb21-40ed-95c2-338d24b95e11" providerId="ADAL" clId="{C78F9C62-8322-4FE2-835B-A1B7DDD564D9}" dt="2020-04-18T18:38:40.254" v="1016" actId="26606"/>
          <ac:spMkLst>
            <pc:docMk/>
            <pc:sldMk cId="3872143371" sldId="277"/>
            <ac:spMk id="9" creationId="{7DBAF943-F6BF-473F-97F0-EFB36CA04DAC}"/>
          </ac:spMkLst>
        </pc:spChg>
        <pc:spChg chg="add">
          <ac:chgData name="Harris, Brendon" userId="651780d4-eb21-40ed-95c2-338d24b95e11" providerId="ADAL" clId="{C78F9C62-8322-4FE2-835B-A1B7DDD564D9}" dt="2020-04-18T18:38:40.254" v="1016" actId="26606"/>
          <ac:spMkLst>
            <pc:docMk/>
            <pc:sldMk cId="3872143371" sldId="277"/>
            <ac:spMk id="12" creationId="{EBF87945-A001-489F-9D9B-7D9435F0B9CA}"/>
          </ac:spMkLst>
        </pc:spChg>
        <pc:picChg chg="add mod">
          <ac:chgData name="Harris, Brendon" userId="651780d4-eb21-40ed-95c2-338d24b95e11" providerId="ADAL" clId="{C78F9C62-8322-4FE2-835B-A1B7DDD564D9}" dt="2020-04-18T18:38:40.254" v="1016" actId="26606"/>
          <ac:picMkLst>
            <pc:docMk/>
            <pc:sldMk cId="3872143371" sldId="277"/>
            <ac:picMk id="5" creationId="{2305EE1F-73EA-4688-B347-C3868192DD0E}"/>
          </ac:picMkLst>
        </pc:picChg>
      </pc:sldChg>
      <pc:sldChg chg="addSp modSp add mod ord setBg">
        <pc:chgData name="Harris, Brendon" userId="651780d4-eb21-40ed-95c2-338d24b95e11" providerId="ADAL" clId="{C78F9C62-8322-4FE2-835B-A1B7DDD564D9}" dt="2020-04-18T18:39:39.190" v="1021" actId="26606"/>
        <pc:sldMkLst>
          <pc:docMk/>
          <pc:sldMk cId="3878357201" sldId="278"/>
        </pc:sldMkLst>
        <pc:spChg chg="mod">
          <ac:chgData name="Harris, Brendon" userId="651780d4-eb21-40ed-95c2-338d24b95e11" providerId="ADAL" clId="{C78F9C62-8322-4FE2-835B-A1B7DDD564D9}" dt="2020-04-18T18:39:39.190" v="1021" actId="26606"/>
          <ac:spMkLst>
            <pc:docMk/>
            <pc:sldMk cId="3878357201" sldId="278"/>
            <ac:spMk id="2" creationId="{2B04E631-2A93-48A2-BA93-68D32142A2F9}"/>
          </ac:spMkLst>
        </pc:spChg>
        <pc:spChg chg="mod">
          <ac:chgData name="Harris, Brendon" userId="651780d4-eb21-40ed-95c2-338d24b95e11" providerId="ADAL" clId="{C78F9C62-8322-4FE2-835B-A1B7DDD564D9}" dt="2020-04-18T18:39:39.190" v="1021" actId="26606"/>
          <ac:spMkLst>
            <pc:docMk/>
            <pc:sldMk cId="3878357201" sldId="278"/>
            <ac:spMk id="3" creationId="{C2A8E2D5-D273-47A2-BDE9-16E71055E29D}"/>
          </ac:spMkLst>
        </pc:spChg>
        <pc:spChg chg="add">
          <ac:chgData name="Harris, Brendon" userId="651780d4-eb21-40ed-95c2-338d24b95e11" providerId="ADAL" clId="{C78F9C62-8322-4FE2-835B-A1B7DDD564D9}" dt="2020-04-18T18:39:39.190" v="1021" actId="26606"/>
          <ac:spMkLst>
            <pc:docMk/>
            <pc:sldMk cId="3878357201" sldId="278"/>
            <ac:spMk id="10" creationId="{201CC55D-ED54-4C5C-95E6-10947BD1103B}"/>
          </ac:spMkLst>
        </pc:spChg>
        <pc:spChg chg="add">
          <ac:chgData name="Harris, Brendon" userId="651780d4-eb21-40ed-95c2-338d24b95e11" providerId="ADAL" clId="{C78F9C62-8322-4FE2-835B-A1B7DDD564D9}" dt="2020-04-18T18:39:39.190" v="1021" actId="26606"/>
          <ac:spMkLst>
            <pc:docMk/>
            <pc:sldMk cId="3878357201" sldId="278"/>
            <ac:spMk id="16" creationId="{3873B707-463F-40B0-8227-E8CC6C67EB25}"/>
          </ac:spMkLst>
        </pc:spChg>
        <pc:spChg chg="add">
          <ac:chgData name="Harris, Brendon" userId="651780d4-eb21-40ed-95c2-338d24b95e11" providerId="ADAL" clId="{C78F9C62-8322-4FE2-835B-A1B7DDD564D9}" dt="2020-04-18T18:39:39.190" v="1021" actId="26606"/>
          <ac:spMkLst>
            <pc:docMk/>
            <pc:sldMk cId="3878357201" sldId="278"/>
            <ac:spMk id="18" creationId="{C13237C8-E62C-4F0D-A318-BD6FB6C2D138}"/>
          </ac:spMkLst>
        </pc:spChg>
        <pc:spChg chg="add">
          <ac:chgData name="Harris, Brendon" userId="651780d4-eb21-40ed-95c2-338d24b95e11" providerId="ADAL" clId="{C78F9C62-8322-4FE2-835B-A1B7DDD564D9}" dt="2020-04-18T18:39:39.190" v="1021" actId="26606"/>
          <ac:spMkLst>
            <pc:docMk/>
            <pc:sldMk cId="3878357201" sldId="278"/>
            <ac:spMk id="20" creationId="{19C9EAEA-39D0-4B0E-A0EB-51E7B26740B1}"/>
          </ac:spMkLst>
        </pc:spChg>
        <pc:grpChg chg="add">
          <ac:chgData name="Harris, Brendon" userId="651780d4-eb21-40ed-95c2-338d24b95e11" providerId="ADAL" clId="{C78F9C62-8322-4FE2-835B-A1B7DDD564D9}" dt="2020-04-18T18:39:39.190" v="1021" actId="26606"/>
          <ac:grpSpMkLst>
            <pc:docMk/>
            <pc:sldMk cId="3878357201" sldId="278"/>
            <ac:grpSpMk id="12" creationId="{1DE889C7-FAD6-4397-98E2-05D503484459}"/>
          </ac:grpSpMkLst>
        </pc:grpChg>
        <pc:picChg chg="add mod">
          <ac:chgData name="Harris, Brendon" userId="651780d4-eb21-40ed-95c2-338d24b95e11" providerId="ADAL" clId="{C78F9C62-8322-4FE2-835B-A1B7DDD564D9}" dt="2020-04-18T18:39:39.190" v="1021" actId="26606"/>
          <ac:picMkLst>
            <pc:docMk/>
            <pc:sldMk cId="3878357201" sldId="278"/>
            <ac:picMk id="5" creationId="{2EF219FC-715B-45BB-A714-434A96DC4DEA}"/>
          </ac:picMkLst>
        </pc:picChg>
      </pc:sldChg>
      <pc:sldChg chg="addSp delSp modSp add mod ord setBg">
        <pc:chgData name="Harris, Brendon" userId="651780d4-eb21-40ed-95c2-338d24b95e11" providerId="ADAL" clId="{C78F9C62-8322-4FE2-835B-A1B7DDD564D9}" dt="2020-04-18T18:37:44.350" v="1012" actId="26606"/>
        <pc:sldMkLst>
          <pc:docMk/>
          <pc:sldMk cId="159422463" sldId="279"/>
        </pc:sldMkLst>
        <pc:spChg chg="mod">
          <ac:chgData name="Harris, Brendon" userId="651780d4-eb21-40ed-95c2-338d24b95e11" providerId="ADAL" clId="{C78F9C62-8322-4FE2-835B-A1B7DDD564D9}" dt="2020-04-18T18:37:44.350" v="1012" actId="26606"/>
          <ac:spMkLst>
            <pc:docMk/>
            <pc:sldMk cId="159422463" sldId="279"/>
            <ac:spMk id="2" creationId="{C2B57DC1-F3FB-4974-A27C-A5878D2D417B}"/>
          </ac:spMkLst>
        </pc:spChg>
        <pc:spChg chg="del">
          <ac:chgData name="Harris, Brendon" userId="651780d4-eb21-40ed-95c2-338d24b95e11" providerId="ADAL" clId="{C78F9C62-8322-4FE2-835B-A1B7DDD564D9}" dt="2020-04-18T18:37:39.002" v="1011"/>
          <ac:spMkLst>
            <pc:docMk/>
            <pc:sldMk cId="159422463" sldId="279"/>
            <ac:spMk id="3" creationId="{039EB440-ECDB-42CC-B32E-B344C4B9BC03}"/>
          </ac:spMkLst>
        </pc:spChg>
        <pc:spChg chg="add">
          <ac:chgData name="Harris, Brendon" userId="651780d4-eb21-40ed-95c2-338d24b95e11" providerId="ADAL" clId="{C78F9C62-8322-4FE2-835B-A1B7DDD564D9}" dt="2020-04-18T18:37:44.350" v="1012" actId="26606"/>
          <ac:spMkLst>
            <pc:docMk/>
            <pc:sldMk cId="159422463" sldId="279"/>
            <ac:spMk id="71" creationId="{E45B1D5C-0827-4AF0-8186-11FC5A8B8B92}"/>
          </ac:spMkLst>
        </pc:spChg>
        <pc:spChg chg="add">
          <ac:chgData name="Harris, Brendon" userId="651780d4-eb21-40ed-95c2-338d24b95e11" providerId="ADAL" clId="{C78F9C62-8322-4FE2-835B-A1B7DDD564D9}" dt="2020-04-18T18:37:44.350" v="1012" actId="26606"/>
          <ac:spMkLst>
            <pc:docMk/>
            <pc:sldMk cId="159422463" sldId="279"/>
            <ac:spMk id="73" creationId="{99413ED5-9ED4-4772-BCE4-2BCAE6B12E35}"/>
          </ac:spMkLst>
        </pc:spChg>
        <pc:spChg chg="add">
          <ac:chgData name="Harris, Brendon" userId="651780d4-eb21-40ed-95c2-338d24b95e11" providerId="ADAL" clId="{C78F9C62-8322-4FE2-835B-A1B7DDD564D9}" dt="2020-04-18T18:37:44.350" v="1012" actId="26606"/>
          <ac:spMkLst>
            <pc:docMk/>
            <pc:sldMk cId="159422463" sldId="279"/>
            <ac:spMk id="75" creationId="{04357C93-F0CB-4A1C-8F77-4E9063789819}"/>
          </ac:spMkLst>
        </pc:spChg>
        <pc:spChg chg="add">
          <ac:chgData name="Harris, Brendon" userId="651780d4-eb21-40ed-95c2-338d24b95e11" providerId="ADAL" clId="{C78F9C62-8322-4FE2-835B-A1B7DDD564D9}" dt="2020-04-18T18:37:44.350" v="1012" actId="26606"/>
          <ac:spMkLst>
            <pc:docMk/>
            <pc:sldMk cId="159422463" sldId="279"/>
            <ac:spMk id="77" creationId="{90F533E9-6690-41A8-A372-4C6C622D028D}"/>
          </ac:spMkLst>
        </pc:spChg>
        <pc:picChg chg="add mod">
          <ac:chgData name="Harris, Brendon" userId="651780d4-eb21-40ed-95c2-338d24b95e11" providerId="ADAL" clId="{C78F9C62-8322-4FE2-835B-A1B7DDD564D9}" dt="2020-04-18T18:37:44.350" v="1012" actId="26606"/>
          <ac:picMkLst>
            <pc:docMk/>
            <pc:sldMk cId="159422463" sldId="279"/>
            <ac:picMk id="2050" creationId="{5BAECC7B-6C67-4DAC-90BF-360DEBC6CE44}"/>
          </ac:picMkLst>
        </pc:picChg>
      </pc:sldChg>
      <pc:sldChg chg="addSp delSp modSp add mod ord setBg">
        <pc:chgData name="Harris, Brendon" userId="651780d4-eb21-40ed-95c2-338d24b95e11" providerId="ADAL" clId="{C78F9C62-8322-4FE2-835B-A1B7DDD564D9}" dt="2020-04-18T18:53:58.829" v="1031" actId="26606"/>
        <pc:sldMkLst>
          <pc:docMk/>
          <pc:sldMk cId="1355799816" sldId="280"/>
        </pc:sldMkLst>
        <pc:spChg chg="mod">
          <ac:chgData name="Harris, Brendon" userId="651780d4-eb21-40ed-95c2-338d24b95e11" providerId="ADAL" clId="{C78F9C62-8322-4FE2-835B-A1B7DDD564D9}" dt="2020-04-18T18:53:58.829" v="1031" actId="26606"/>
          <ac:spMkLst>
            <pc:docMk/>
            <pc:sldMk cId="1355799816" sldId="280"/>
            <ac:spMk id="2" creationId="{682151B1-F7C0-4E85-803A-C5630E94C644}"/>
          </ac:spMkLst>
        </pc:spChg>
        <pc:spChg chg="del">
          <ac:chgData name="Harris, Brendon" userId="651780d4-eb21-40ed-95c2-338d24b95e11" providerId="ADAL" clId="{C78F9C62-8322-4FE2-835B-A1B7DDD564D9}" dt="2020-04-18T18:31:53.249" v="960"/>
          <ac:spMkLst>
            <pc:docMk/>
            <pc:sldMk cId="1355799816" sldId="280"/>
            <ac:spMk id="3" creationId="{8F7883ED-208A-459E-9107-7096CBD19B06}"/>
          </ac:spMkLst>
        </pc:spChg>
        <pc:spChg chg="add del">
          <ac:chgData name="Harris, Brendon" userId="651780d4-eb21-40ed-95c2-338d24b95e11" providerId="ADAL" clId="{C78F9C62-8322-4FE2-835B-A1B7DDD564D9}" dt="2020-04-18T18:53:58.829" v="1031" actId="26606"/>
          <ac:spMkLst>
            <pc:docMk/>
            <pc:sldMk cId="1355799816" sldId="280"/>
            <ac:spMk id="73" creationId="{577D1452-F0B7-431E-9A24-D3F7103D8510}"/>
          </ac:spMkLst>
        </pc:spChg>
        <pc:spChg chg="add del">
          <ac:chgData name="Harris, Brendon" userId="651780d4-eb21-40ed-95c2-338d24b95e11" providerId="ADAL" clId="{C78F9C62-8322-4FE2-835B-A1B7DDD564D9}" dt="2020-04-18T18:53:58.829" v="1031" actId="26606"/>
          <ac:spMkLst>
            <pc:docMk/>
            <pc:sldMk cId="1355799816" sldId="280"/>
            <ac:spMk id="75" creationId="{A660F4F9-5DF5-4F15-BE6A-CD8648BB1148}"/>
          </ac:spMkLst>
        </pc:spChg>
        <pc:spChg chg="add">
          <ac:chgData name="Harris, Brendon" userId="651780d4-eb21-40ed-95c2-338d24b95e11" providerId="ADAL" clId="{C78F9C62-8322-4FE2-835B-A1B7DDD564D9}" dt="2020-04-18T18:53:58.829" v="1031" actId="26606"/>
          <ac:spMkLst>
            <pc:docMk/>
            <pc:sldMk cId="1355799816" sldId="280"/>
            <ac:spMk id="139" creationId="{20D5D19D-0789-4518-B5DC-D47ADF69D25A}"/>
          </ac:spMkLst>
        </pc:spChg>
        <pc:spChg chg="add">
          <ac:chgData name="Harris, Brendon" userId="651780d4-eb21-40ed-95c2-338d24b95e11" providerId="ADAL" clId="{C78F9C62-8322-4FE2-835B-A1B7DDD564D9}" dt="2020-04-18T18:53:58.829" v="1031" actId="26606"/>
          <ac:spMkLst>
            <pc:docMk/>
            <pc:sldMk cId="1355799816" sldId="280"/>
            <ac:spMk id="146" creationId="{B81933D1-5615-42C7-9C0B-4EB7105CCE2D}"/>
          </ac:spMkLst>
        </pc:spChg>
        <pc:spChg chg="add">
          <ac:chgData name="Harris, Brendon" userId="651780d4-eb21-40ed-95c2-338d24b95e11" providerId="ADAL" clId="{C78F9C62-8322-4FE2-835B-A1B7DDD564D9}" dt="2020-04-18T18:53:58.829" v="1031" actId="26606"/>
          <ac:spMkLst>
            <pc:docMk/>
            <pc:sldMk cId="1355799816" sldId="280"/>
            <ac:spMk id="148" creationId="{19C9EAEA-39D0-4B0E-A0EB-51E7B26740B1}"/>
          </ac:spMkLst>
        </pc:spChg>
        <pc:spChg chg="add del">
          <ac:chgData name="Harris, Brendon" userId="651780d4-eb21-40ed-95c2-338d24b95e11" providerId="ADAL" clId="{C78F9C62-8322-4FE2-835B-A1B7DDD564D9}" dt="2020-04-18T18:53:58.829" v="1031" actId="26606"/>
          <ac:spMkLst>
            <pc:docMk/>
            <pc:sldMk cId="1355799816" sldId="280"/>
            <ac:spMk id="1030" creationId="{A0D75929-1CCC-49BB-97BF-11C3164520EC}"/>
          </ac:spMkLst>
        </pc:spChg>
        <pc:grpChg chg="add">
          <ac:chgData name="Harris, Brendon" userId="651780d4-eb21-40ed-95c2-338d24b95e11" providerId="ADAL" clId="{C78F9C62-8322-4FE2-835B-A1B7DDD564D9}" dt="2020-04-18T18:53:58.829" v="1031" actId="26606"/>
          <ac:grpSpMkLst>
            <pc:docMk/>
            <pc:sldMk cId="1355799816" sldId="280"/>
            <ac:grpSpMk id="141" creationId="{032D8612-31EB-44CF-A1D0-14FD4C705424}"/>
          </ac:grpSpMkLst>
        </pc:grpChg>
        <pc:picChg chg="add mod">
          <ac:chgData name="Harris, Brendon" userId="651780d4-eb21-40ed-95c2-338d24b95e11" providerId="ADAL" clId="{C78F9C62-8322-4FE2-835B-A1B7DDD564D9}" dt="2020-04-18T18:53:58.829" v="1031" actId="26606"/>
          <ac:picMkLst>
            <pc:docMk/>
            <pc:sldMk cId="1355799816" sldId="280"/>
            <ac:picMk id="1026" creationId="{6F50DB0F-338D-4AEB-B176-3F1E63781EBD}"/>
          </ac:picMkLst>
        </pc:picChg>
      </pc:sldChg>
      <pc:sldChg chg="addSp delSp modSp add mod ord setBg">
        <pc:chgData name="Harris, Brendon" userId="651780d4-eb21-40ed-95c2-338d24b95e11" providerId="ADAL" clId="{C78F9C62-8322-4FE2-835B-A1B7DDD564D9}" dt="2020-04-18T22:16:40.383" v="1275" actId="14100"/>
        <pc:sldMkLst>
          <pc:docMk/>
          <pc:sldMk cId="1887808192" sldId="281"/>
        </pc:sldMkLst>
        <pc:spChg chg="mod">
          <ac:chgData name="Harris, Brendon" userId="651780d4-eb21-40ed-95c2-338d24b95e11" providerId="ADAL" clId="{C78F9C62-8322-4FE2-835B-A1B7DDD564D9}" dt="2020-04-18T19:04:04.137" v="1122" actId="26606"/>
          <ac:spMkLst>
            <pc:docMk/>
            <pc:sldMk cId="1887808192" sldId="281"/>
            <ac:spMk id="2" creationId="{F0D1DF35-40B2-4614-93E2-BE770D5B63C6}"/>
          </ac:spMkLst>
        </pc:spChg>
        <pc:spChg chg="del">
          <ac:chgData name="Harris, Brendon" userId="651780d4-eb21-40ed-95c2-338d24b95e11" providerId="ADAL" clId="{C78F9C62-8322-4FE2-835B-A1B7DDD564D9}" dt="2020-04-18T19:01:49.775" v="1111"/>
          <ac:spMkLst>
            <pc:docMk/>
            <pc:sldMk cId="1887808192" sldId="281"/>
            <ac:spMk id="3" creationId="{0110CE45-49A6-4DB1-AAF2-801203297E84}"/>
          </ac:spMkLst>
        </pc:spChg>
        <pc:spChg chg="add mod">
          <ac:chgData name="Harris, Brendon" userId="651780d4-eb21-40ed-95c2-338d24b95e11" providerId="ADAL" clId="{C78F9C62-8322-4FE2-835B-A1B7DDD564D9}" dt="2020-04-18T22:16:40.383" v="1275" actId="14100"/>
          <ac:spMkLst>
            <pc:docMk/>
            <pc:sldMk cId="1887808192" sldId="281"/>
            <ac:spMk id="6" creationId="{C6F01C9F-BB53-4208-970B-19EC3834003C}"/>
          </ac:spMkLst>
        </pc:spChg>
        <pc:spChg chg="add">
          <ac:chgData name="Harris, Brendon" userId="651780d4-eb21-40ed-95c2-338d24b95e11" providerId="ADAL" clId="{C78F9C62-8322-4FE2-835B-A1B7DDD564D9}" dt="2020-04-18T19:04:04.137" v="1122" actId="26606"/>
          <ac:spMkLst>
            <pc:docMk/>
            <pc:sldMk cId="1887808192" sldId="281"/>
            <ac:spMk id="11" creationId="{48CAE4AE-A9DF-45AF-9A9C-1712BC63418E}"/>
          </ac:spMkLst>
        </pc:spChg>
        <pc:spChg chg="add">
          <ac:chgData name="Harris, Brendon" userId="651780d4-eb21-40ed-95c2-338d24b95e11" providerId="ADAL" clId="{C78F9C62-8322-4FE2-835B-A1B7DDD564D9}" dt="2020-04-18T19:04:04.137" v="1122" actId="26606"/>
          <ac:spMkLst>
            <pc:docMk/>
            <pc:sldMk cId="1887808192" sldId="281"/>
            <ac:spMk id="36" creationId="{E972DE0D-2E53-4159-ABD3-C601524262C2}"/>
          </ac:spMkLst>
        </pc:spChg>
        <pc:grpChg chg="add">
          <ac:chgData name="Harris, Brendon" userId="651780d4-eb21-40ed-95c2-338d24b95e11" providerId="ADAL" clId="{C78F9C62-8322-4FE2-835B-A1B7DDD564D9}" dt="2020-04-18T19:04:04.137" v="1122" actId="26606"/>
          <ac:grpSpMkLst>
            <pc:docMk/>
            <pc:sldMk cId="1887808192" sldId="281"/>
            <ac:grpSpMk id="13" creationId="{6C272060-BC98-4C91-A58F-4DFEC566CF7F}"/>
          </ac:grpSpMkLst>
        </pc:grpChg>
        <pc:picChg chg="add mod">
          <ac:chgData name="Harris, Brendon" userId="651780d4-eb21-40ed-95c2-338d24b95e11" providerId="ADAL" clId="{C78F9C62-8322-4FE2-835B-A1B7DDD564D9}" dt="2020-04-18T19:04:04.137" v="1122" actId="26606"/>
          <ac:picMkLst>
            <pc:docMk/>
            <pc:sldMk cId="1887808192" sldId="281"/>
            <ac:picMk id="5" creationId="{81FC1060-5384-475E-9C6B-E0CF492B29C8}"/>
          </ac:picMkLst>
        </pc:picChg>
      </pc:sldChg>
      <pc:sldChg chg="addSp delSp modSp add mod ord setBg">
        <pc:chgData name="Harris, Brendon" userId="651780d4-eb21-40ed-95c2-338d24b95e11" providerId="ADAL" clId="{C78F9C62-8322-4FE2-835B-A1B7DDD564D9}" dt="2020-04-18T21:56:06.248" v="1171"/>
        <pc:sldMkLst>
          <pc:docMk/>
          <pc:sldMk cId="1574883296" sldId="282"/>
        </pc:sldMkLst>
        <pc:spChg chg="mod">
          <ac:chgData name="Harris, Brendon" userId="651780d4-eb21-40ed-95c2-338d24b95e11" providerId="ADAL" clId="{C78F9C62-8322-4FE2-835B-A1B7DDD564D9}" dt="2020-04-18T19:09:11.550" v="1156" actId="26606"/>
          <ac:spMkLst>
            <pc:docMk/>
            <pc:sldMk cId="1574883296" sldId="282"/>
            <ac:spMk id="2" creationId="{E1877B59-4865-46B0-A0DB-8516321584A3}"/>
          </ac:spMkLst>
        </pc:spChg>
        <pc:spChg chg="del">
          <ac:chgData name="Harris, Brendon" userId="651780d4-eb21-40ed-95c2-338d24b95e11" providerId="ADAL" clId="{C78F9C62-8322-4FE2-835B-A1B7DDD564D9}" dt="2020-04-18T19:09:07.277" v="1153"/>
          <ac:spMkLst>
            <pc:docMk/>
            <pc:sldMk cId="1574883296" sldId="282"/>
            <ac:spMk id="3" creationId="{61DFE295-F54D-43A3-8448-DA547C5FFF53}"/>
          </ac:spMkLst>
        </pc:spChg>
        <pc:spChg chg="add">
          <ac:chgData name="Harris, Brendon" userId="651780d4-eb21-40ed-95c2-338d24b95e11" providerId="ADAL" clId="{C78F9C62-8322-4FE2-835B-A1B7DDD564D9}" dt="2020-04-18T19:09:11.550" v="1156" actId="26606"/>
          <ac:spMkLst>
            <pc:docMk/>
            <pc:sldMk cId="1574883296" sldId="282"/>
            <ac:spMk id="10" creationId="{9D3A9E89-033E-4C4A-8C41-416DABFFD307}"/>
          </ac:spMkLst>
        </pc:spChg>
        <pc:spChg chg="add">
          <ac:chgData name="Harris, Brendon" userId="651780d4-eb21-40ed-95c2-338d24b95e11" providerId="ADAL" clId="{C78F9C62-8322-4FE2-835B-A1B7DDD564D9}" dt="2020-04-18T19:09:11.550" v="1156" actId="26606"/>
          <ac:spMkLst>
            <pc:docMk/>
            <pc:sldMk cId="1574883296" sldId="282"/>
            <ac:spMk id="12" creationId="{86293361-111E-427D-8E5B-256944AC8395}"/>
          </ac:spMkLst>
        </pc:spChg>
        <pc:spChg chg="add">
          <ac:chgData name="Harris, Brendon" userId="651780d4-eb21-40ed-95c2-338d24b95e11" providerId="ADAL" clId="{C78F9C62-8322-4FE2-835B-A1B7DDD564D9}" dt="2020-04-18T19:09:11.550" v="1156" actId="26606"/>
          <ac:spMkLst>
            <pc:docMk/>
            <pc:sldMk cId="1574883296" sldId="282"/>
            <ac:spMk id="36" creationId="{78907291-9D6D-4740-81DB-441477BCA279}"/>
          </ac:spMkLst>
        </pc:spChg>
        <pc:grpChg chg="add">
          <ac:chgData name="Harris, Brendon" userId="651780d4-eb21-40ed-95c2-338d24b95e11" providerId="ADAL" clId="{C78F9C62-8322-4FE2-835B-A1B7DDD564D9}" dt="2020-04-18T19:09:11.550" v="1156" actId="26606"/>
          <ac:grpSpMkLst>
            <pc:docMk/>
            <pc:sldMk cId="1574883296" sldId="282"/>
            <ac:grpSpMk id="14" creationId="{FCDE997A-E6D1-4881-88E5-269E5AC3DD1C}"/>
          </ac:grpSpMkLst>
        </pc:grpChg>
        <pc:picChg chg="add mod">
          <ac:chgData name="Harris, Brendon" userId="651780d4-eb21-40ed-95c2-338d24b95e11" providerId="ADAL" clId="{C78F9C62-8322-4FE2-835B-A1B7DDD564D9}" dt="2020-04-18T19:09:11.550" v="1156" actId="26606"/>
          <ac:picMkLst>
            <pc:docMk/>
            <pc:sldMk cId="1574883296" sldId="282"/>
            <ac:picMk id="5" creationId="{8593C47A-9B21-483D-849B-5756F4C5AF61}"/>
          </ac:picMkLst>
        </pc:picChg>
      </pc:sldChg>
      <pc:sldChg chg="addSp delSp modSp add mod setBg">
        <pc:chgData name="Harris, Brendon" userId="651780d4-eb21-40ed-95c2-338d24b95e11" providerId="ADAL" clId="{C78F9C62-8322-4FE2-835B-A1B7DDD564D9}" dt="2020-04-18T22:17:31.657" v="1277" actId="21"/>
        <pc:sldMkLst>
          <pc:docMk/>
          <pc:sldMk cId="1384468882" sldId="283"/>
        </pc:sldMkLst>
        <pc:spChg chg="del">
          <ac:chgData name="Harris, Brendon" userId="651780d4-eb21-40ed-95c2-338d24b95e11" providerId="ADAL" clId="{C78F9C62-8322-4FE2-835B-A1B7DDD564D9}" dt="2020-04-18T21:59:11.624" v="1175" actId="478"/>
          <ac:spMkLst>
            <pc:docMk/>
            <pc:sldMk cId="1384468882" sldId="283"/>
            <ac:spMk id="2" creationId="{62B51D64-E722-47C0-A424-0C94E953F78B}"/>
          </ac:spMkLst>
        </pc:spChg>
        <pc:spChg chg="del">
          <ac:chgData name="Harris, Brendon" userId="651780d4-eb21-40ed-95c2-338d24b95e11" providerId="ADAL" clId="{C78F9C62-8322-4FE2-835B-A1B7DDD564D9}" dt="2020-04-18T21:59:09.196" v="1174" actId="478"/>
          <ac:spMkLst>
            <pc:docMk/>
            <pc:sldMk cId="1384468882" sldId="283"/>
            <ac:spMk id="3" creationId="{2733E5F0-DF8E-42DB-AB6F-650514347CBA}"/>
          </ac:spMkLst>
        </pc:spChg>
        <pc:spChg chg="add mod">
          <ac:chgData name="Harris, Brendon" userId="651780d4-eb21-40ed-95c2-338d24b95e11" providerId="ADAL" clId="{C78F9C62-8322-4FE2-835B-A1B7DDD564D9}" dt="2020-04-18T22:05:40.453" v="1273" actId="1076"/>
          <ac:spMkLst>
            <pc:docMk/>
            <pc:sldMk cId="1384468882" sldId="283"/>
            <ac:spMk id="4" creationId="{2673A081-F95B-4C64-A0C3-CB36A1F2391E}"/>
          </ac:spMkLst>
        </pc:spChg>
        <pc:spChg chg="add">
          <ac:chgData name="Harris, Brendon" userId="651780d4-eb21-40ed-95c2-338d24b95e11" providerId="ADAL" clId="{C78F9C62-8322-4FE2-835B-A1B7DDD564D9}" dt="2020-04-18T22:05:06.897" v="1263" actId="26606"/>
          <ac:spMkLst>
            <pc:docMk/>
            <pc:sldMk cId="1384468882" sldId="283"/>
            <ac:spMk id="11" creationId="{201CC55D-ED54-4C5C-95E6-10947BD1103B}"/>
          </ac:spMkLst>
        </pc:spChg>
        <pc:spChg chg="add">
          <ac:chgData name="Harris, Brendon" userId="651780d4-eb21-40ed-95c2-338d24b95e11" providerId="ADAL" clId="{C78F9C62-8322-4FE2-835B-A1B7DDD564D9}" dt="2020-04-18T22:05:06.897" v="1263" actId="26606"/>
          <ac:spMkLst>
            <pc:docMk/>
            <pc:sldMk cId="1384468882" sldId="283"/>
            <ac:spMk id="17" creationId="{3873B707-463F-40B0-8227-E8CC6C67EB25}"/>
          </ac:spMkLst>
        </pc:spChg>
        <pc:spChg chg="add">
          <ac:chgData name="Harris, Brendon" userId="651780d4-eb21-40ed-95c2-338d24b95e11" providerId="ADAL" clId="{C78F9C62-8322-4FE2-835B-A1B7DDD564D9}" dt="2020-04-18T22:05:06.897" v="1263" actId="26606"/>
          <ac:spMkLst>
            <pc:docMk/>
            <pc:sldMk cId="1384468882" sldId="283"/>
            <ac:spMk id="19" creationId="{C13237C8-E62C-4F0D-A318-BD6FB6C2D138}"/>
          </ac:spMkLst>
        </pc:spChg>
        <pc:spChg chg="add">
          <ac:chgData name="Harris, Brendon" userId="651780d4-eb21-40ed-95c2-338d24b95e11" providerId="ADAL" clId="{C78F9C62-8322-4FE2-835B-A1B7DDD564D9}" dt="2020-04-18T22:05:06.897" v="1263" actId="26606"/>
          <ac:spMkLst>
            <pc:docMk/>
            <pc:sldMk cId="1384468882" sldId="283"/>
            <ac:spMk id="21" creationId="{19C9EAEA-39D0-4B0E-A0EB-51E7B26740B1}"/>
          </ac:spMkLst>
        </pc:spChg>
        <pc:grpChg chg="add">
          <ac:chgData name="Harris, Brendon" userId="651780d4-eb21-40ed-95c2-338d24b95e11" providerId="ADAL" clId="{C78F9C62-8322-4FE2-835B-A1B7DDD564D9}" dt="2020-04-18T22:05:06.897" v="1263" actId="26606"/>
          <ac:grpSpMkLst>
            <pc:docMk/>
            <pc:sldMk cId="1384468882" sldId="283"/>
            <ac:grpSpMk id="13" creationId="{1DE889C7-FAD6-4397-98E2-05D503484459}"/>
          </ac:grpSpMkLst>
        </pc:grpChg>
        <pc:picChg chg="add del mod">
          <ac:chgData name="Harris, Brendon" userId="651780d4-eb21-40ed-95c2-338d24b95e11" providerId="ADAL" clId="{C78F9C62-8322-4FE2-835B-A1B7DDD564D9}" dt="2020-04-18T22:17:31.657" v="1277" actId="21"/>
          <ac:picMkLst>
            <pc:docMk/>
            <pc:sldMk cId="1384468882" sldId="283"/>
            <ac:picMk id="6" creationId="{49EB275A-19CA-4F7D-9C45-1272F2B39B69}"/>
          </ac:picMkLst>
        </pc:picChg>
      </pc:sldChg>
      <pc:sldChg chg="addSp modSp add mod setBg">
        <pc:chgData name="Harris, Brendon" userId="651780d4-eb21-40ed-95c2-338d24b95e11" providerId="ADAL" clId="{C78F9C62-8322-4FE2-835B-A1B7DDD564D9}" dt="2020-04-18T23:00:34.123" v="1552" actId="14100"/>
        <pc:sldMkLst>
          <pc:docMk/>
          <pc:sldMk cId="3669814669" sldId="284"/>
        </pc:sldMkLst>
        <pc:spChg chg="mod">
          <ac:chgData name="Harris, Brendon" userId="651780d4-eb21-40ed-95c2-338d24b95e11" providerId="ADAL" clId="{C78F9C62-8322-4FE2-835B-A1B7DDD564D9}" dt="2020-04-18T23:00:16.983" v="1550" actId="26606"/>
          <ac:spMkLst>
            <pc:docMk/>
            <pc:sldMk cId="3669814669" sldId="284"/>
            <ac:spMk id="2" creationId="{B6DF0281-9A54-4FD3-8B3E-7440D3710B4F}"/>
          </ac:spMkLst>
        </pc:spChg>
        <pc:spChg chg="mod">
          <ac:chgData name="Harris, Brendon" userId="651780d4-eb21-40ed-95c2-338d24b95e11" providerId="ADAL" clId="{C78F9C62-8322-4FE2-835B-A1B7DDD564D9}" dt="2020-04-18T23:00:34.123" v="1552" actId="14100"/>
          <ac:spMkLst>
            <pc:docMk/>
            <pc:sldMk cId="3669814669" sldId="284"/>
            <ac:spMk id="3" creationId="{135EF33E-AA1C-4CC7-9FE2-77C59A0D0CC1}"/>
          </ac:spMkLst>
        </pc:spChg>
        <pc:spChg chg="add">
          <ac:chgData name="Harris, Brendon" userId="651780d4-eb21-40ed-95c2-338d24b95e11" providerId="ADAL" clId="{C78F9C62-8322-4FE2-835B-A1B7DDD564D9}" dt="2020-04-18T23:00:16.983" v="1550" actId="26606"/>
          <ac:spMkLst>
            <pc:docMk/>
            <pc:sldMk cId="3669814669" sldId="284"/>
            <ac:spMk id="10" creationId="{73144208-AAFC-4C3A-A4F1-EF3D72AF4C4C}"/>
          </ac:spMkLst>
        </pc:spChg>
        <pc:picChg chg="add">
          <ac:chgData name="Harris, Brendon" userId="651780d4-eb21-40ed-95c2-338d24b95e11" providerId="ADAL" clId="{C78F9C62-8322-4FE2-835B-A1B7DDD564D9}" dt="2020-04-18T23:00:16.983" v="1550" actId="26606"/>
          <ac:picMkLst>
            <pc:docMk/>
            <pc:sldMk cId="3669814669" sldId="284"/>
            <ac:picMk id="7" creationId="{09FB3F6F-7989-4D4C-BA8A-74C33888D374}"/>
          </ac:picMkLst>
        </pc:picChg>
      </pc:sldChg>
      <pc:sldChg chg="addSp delSp modSp add mod setBg">
        <pc:chgData name="Harris, Brendon" userId="651780d4-eb21-40ed-95c2-338d24b95e11" providerId="ADAL" clId="{C78F9C62-8322-4FE2-835B-A1B7DDD564D9}" dt="2020-04-18T23:37:05.453" v="1558" actId="26606"/>
        <pc:sldMkLst>
          <pc:docMk/>
          <pc:sldMk cId="1189368191" sldId="285"/>
        </pc:sldMkLst>
        <pc:spChg chg="mod">
          <ac:chgData name="Harris, Brendon" userId="651780d4-eb21-40ed-95c2-338d24b95e11" providerId="ADAL" clId="{C78F9C62-8322-4FE2-835B-A1B7DDD564D9}" dt="2020-04-18T23:37:05.453" v="1558" actId="26606"/>
          <ac:spMkLst>
            <pc:docMk/>
            <pc:sldMk cId="1189368191" sldId="285"/>
            <ac:spMk id="2" creationId="{90EB9C65-D25C-4870-B75A-C70029C93EDA}"/>
          </ac:spMkLst>
        </pc:spChg>
        <pc:spChg chg="del">
          <ac:chgData name="Harris, Brendon" userId="651780d4-eb21-40ed-95c2-338d24b95e11" providerId="ADAL" clId="{C78F9C62-8322-4FE2-835B-A1B7DDD564D9}" dt="2020-04-18T23:36:57.552" v="1555"/>
          <ac:spMkLst>
            <pc:docMk/>
            <pc:sldMk cId="1189368191" sldId="285"/>
            <ac:spMk id="3" creationId="{1EDFC76C-AF57-43D2-98C0-B84BD61C25F2}"/>
          </ac:spMkLst>
        </pc:spChg>
        <pc:spChg chg="add">
          <ac:chgData name="Harris, Brendon" userId="651780d4-eb21-40ed-95c2-338d24b95e11" providerId="ADAL" clId="{C78F9C62-8322-4FE2-835B-A1B7DDD564D9}" dt="2020-04-18T23:37:05.453" v="1558" actId="26606"/>
          <ac:spMkLst>
            <pc:docMk/>
            <pc:sldMk cId="1189368191" sldId="285"/>
            <ac:spMk id="10" creationId="{62542EEC-4F7C-4AE2-933E-EAC8EB3FA378}"/>
          </ac:spMkLst>
        </pc:spChg>
        <pc:spChg chg="add">
          <ac:chgData name="Harris, Brendon" userId="651780d4-eb21-40ed-95c2-338d24b95e11" providerId="ADAL" clId="{C78F9C62-8322-4FE2-835B-A1B7DDD564D9}" dt="2020-04-18T23:37:05.453" v="1558" actId="26606"/>
          <ac:spMkLst>
            <pc:docMk/>
            <pc:sldMk cId="1189368191" sldId="285"/>
            <ac:spMk id="12" creationId="{B81933D1-5615-42C7-9C0B-4EB7105CCE2D}"/>
          </ac:spMkLst>
        </pc:spChg>
        <pc:spChg chg="add">
          <ac:chgData name="Harris, Brendon" userId="651780d4-eb21-40ed-95c2-338d24b95e11" providerId="ADAL" clId="{C78F9C62-8322-4FE2-835B-A1B7DDD564D9}" dt="2020-04-18T23:37:05.453" v="1558" actId="26606"/>
          <ac:spMkLst>
            <pc:docMk/>
            <pc:sldMk cId="1189368191" sldId="285"/>
            <ac:spMk id="14" creationId="{19C9EAEA-39D0-4B0E-A0EB-51E7B26740B1}"/>
          </ac:spMkLst>
        </pc:spChg>
        <pc:grpChg chg="add">
          <ac:chgData name="Harris, Brendon" userId="651780d4-eb21-40ed-95c2-338d24b95e11" providerId="ADAL" clId="{C78F9C62-8322-4FE2-835B-A1B7DDD564D9}" dt="2020-04-18T23:37:05.453" v="1558" actId="26606"/>
          <ac:grpSpMkLst>
            <pc:docMk/>
            <pc:sldMk cId="1189368191" sldId="285"/>
            <ac:grpSpMk id="16" creationId="{032D8612-31EB-44CF-A1D0-14FD4C705424}"/>
          </ac:grpSpMkLst>
        </pc:grpChg>
        <pc:picChg chg="add mod">
          <ac:chgData name="Harris, Brendon" userId="651780d4-eb21-40ed-95c2-338d24b95e11" providerId="ADAL" clId="{C78F9C62-8322-4FE2-835B-A1B7DDD564D9}" dt="2020-04-18T23:37:05.453" v="1558" actId="26606"/>
          <ac:picMkLst>
            <pc:docMk/>
            <pc:sldMk cId="1189368191" sldId="285"/>
            <ac:picMk id="5" creationId="{5186AC8F-ACE7-4954-8E42-E4E2FE9647A4}"/>
          </ac:picMkLst>
        </pc:picChg>
      </pc:sld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1024FB-6BA5-4A13-9951-5017E7113A63}" type="doc">
      <dgm:prSet loTypeId="urn:microsoft.com/office/officeart/2005/8/layout/vProcess5" loCatId="process" qsTypeId="urn:microsoft.com/office/officeart/2005/8/quickstyle/simple2" qsCatId="simple" csTypeId="urn:microsoft.com/office/officeart/2005/8/colors/colorful1" csCatId="colorful" phldr="1"/>
      <dgm:spPr/>
      <dgm:t>
        <a:bodyPr/>
        <a:lstStyle/>
        <a:p>
          <a:endParaRPr lang="en-US"/>
        </a:p>
      </dgm:t>
    </dgm:pt>
    <dgm:pt modelId="{C25475BE-6890-48C1-BE89-65FAE961700B}">
      <dgm:prSet/>
      <dgm:spPr/>
      <dgm:t>
        <a:bodyPr/>
        <a:lstStyle/>
        <a:p>
          <a:r>
            <a:rPr lang="en-US" dirty="0"/>
            <a:t>Introduction</a:t>
          </a:r>
        </a:p>
      </dgm:t>
    </dgm:pt>
    <dgm:pt modelId="{BC2EDFE5-4725-4B42-A278-EC111EBBD367}" type="parTrans" cxnId="{7A50DD72-07BE-4CB2-A3B8-971557AB7283}">
      <dgm:prSet/>
      <dgm:spPr/>
      <dgm:t>
        <a:bodyPr/>
        <a:lstStyle/>
        <a:p>
          <a:endParaRPr lang="en-US"/>
        </a:p>
      </dgm:t>
    </dgm:pt>
    <dgm:pt modelId="{70B398CB-3B69-48F1-831A-A7A4CBE6E22A}" type="sibTrans" cxnId="{7A50DD72-07BE-4CB2-A3B8-971557AB7283}">
      <dgm:prSet/>
      <dgm:spPr/>
      <dgm:t>
        <a:bodyPr/>
        <a:lstStyle/>
        <a:p>
          <a:endParaRPr lang="en-US"/>
        </a:p>
      </dgm:t>
    </dgm:pt>
    <dgm:pt modelId="{9A4EC07F-64E3-42D6-A6E7-513B3BE91210}">
      <dgm:prSet/>
      <dgm:spPr/>
      <dgm:t>
        <a:bodyPr/>
        <a:lstStyle/>
        <a:p>
          <a:r>
            <a:rPr lang="en-US"/>
            <a:t>Language Barriers</a:t>
          </a:r>
        </a:p>
      </dgm:t>
    </dgm:pt>
    <dgm:pt modelId="{3BE5AC57-6E1C-4DD9-A982-1DDA972CD122}" type="parTrans" cxnId="{140CDB8B-36C4-4C39-8CAC-D98B0BD5CECA}">
      <dgm:prSet/>
      <dgm:spPr/>
      <dgm:t>
        <a:bodyPr/>
        <a:lstStyle/>
        <a:p>
          <a:endParaRPr lang="en-US"/>
        </a:p>
      </dgm:t>
    </dgm:pt>
    <dgm:pt modelId="{05D67F7A-878E-4EC3-BA5C-F73949EBB98B}" type="sibTrans" cxnId="{140CDB8B-36C4-4C39-8CAC-D98B0BD5CECA}">
      <dgm:prSet/>
      <dgm:spPr/>
      <dgm:t>
        <a:bodyPr/>
        <a:lstStyle/>
        <a:p>
          <a:endParaRPr lang="en-US"/>
        </a:p>
      </dgm:t>
    </dgm:pt>
    <dgm:pt modelId="{9257056C-B1BE-4602-8C97-4A3FAF1A5354}">
      <dgm:prSet/>
      <dgm:spPr/>
      <dgm:t>
        <a:bodyPr/>
        <a:lstStyle/>
        <a:p>
          <a:r>
            <a:rPr lang="en-US"/>
            <a:t>Literacy Issues</a:t>
          </a:r>
        </a:p>
      </dgm:t>
    </dgm:pt>
    <dgm:pt modelId="{326B68E0-58F8-42C4-8148-E9F25991384D}" type="parTrans" cxnId="{17AB56C0-DCF5-42EB-A1A6-CB5874F3A67E}">
      <dgm:prSet/>
      <dgm:spPr/>
      <dgm:t>
        <a:bodyPr/>
        <a:lstStyle/>
        <a:p>
          <a:endParaRPr lang="en-US"/>
        </a:p>
      </dgm:t>
    </dgm:pt>
    <dgm:pt modelId="{F0B5D0CC-4E19-4227-B875-C6D970A07B5B}" type="sibTrans" cxnId="{17AB56C0-DCF5-42EB-A1A6-CB5874F3A67E}">
      <dgm:prSet/>
      <dgm:spPr/>
      <dgm:t>
        <a:bodyPr/>
        <a:lstStyle/>
        <a:p>
          <a:endParaRPr lang="en-US"/>
        </a:p>
      </dgm:t>
    </dgm:pt>
    <dgm:pt modelId="{CFDA05DD-FF36-481F-A55E-90143AAE3BE4}">
      <dgm:prSet/>
      <dgm:spPr/>
      <dgm:t>
        <a:bodyPr/>
        <a:lstStyle/>
        <a:p>
          <a:r>
            <a:rPr lang="en-US"/>
            <a:t>Proof of Training</a:t>
          </a:r>
        </a:p>
      </dgm:t>
    </dgm:pt>
    <dgm:pt modelId="{8056EA3A-047A-4727-83BE-073E987B4404}" type="parTrans" cxnId="{15EFA1FD-C318-489A-8C97-028B22376F27}">
      <dgm:prSet/>
      <dgm:spPr/>
      <dgm:t>
        <a:bodyPr/>
        <a:lstStyle/>
        <a:p>
          <a:endParaRPr lang="en-US"/>
        </a:p>
      </dgm:t>
    </dgm:pt>
    <dgm:pt modelId="{10A62CE6-27DE-4C22-AF98-E7D980B27CE0}" type="sibTrans" cxnId="{15EFA1FD-C318-489A-8C97-028B22376F27}">
      <dgm:prSet/>
      <dgm:spPr/>
      <dgm:t>
        <a:bodyPr/>
        <a:lstStyle/>
        <a:p>
          <a:endParaRPr lang="en-US"/>
        </a:p>
      </dgm:t>
    </dgm:pt>
    <dgm:pt modelId="{6EF1CCFB-8D32-44B1-AA9F-2F80A5DD0FCF}">
      <dgm:prSet/>
      <dgm:spPr/>
      <dgm:t>
        <a:bodyPr/>
        <a:lstStyle/>
        <a:p>
          <a:r>
            <a:rPr lang="en-US"/>
            <a:t>Personal Identification</a:t>
          </a:r>
        </a:p>
      </dgm:t>
    </dgm:pt>
    <dgm:pt modelId="{FEEE8BFA-A03B-475D-AB34-505566E0561B}" type="parTrans" cxnId="{0711AB8F-4A84-47E2-8F5A-A364DE6A5850}">
      <dgm:prSet/>
      <dgm:spPr/>
      <dgm:t>
        <a:bodyPr/>
        <a:lstStyle/>
        <a:p>
          <a:endParaRPr lang="en-US"/>
        </a:p>
      </dgm:t>
    </dgm:pt>
    <dgm:pt modelId="{BD3B462A-DEEA-40D3-9C3A-5465BFB1464D}" type="sibTrans" cxnId="{0711AB8F-4A84-47E2-8F5A-A364DE6A5850}">
      <dgm:prSet/>
      <dgm:spPr/>
      <dgm:t>
        <a:bodyPr/>
        <a:lstStyle/>
        <a:p>
          <a:endParaRPr lang="en-US"/>
        </a:p>
      </dgm:t>
    </dgm:pt>
    <dgm:pt modelId="{767B4BAB-A1CC-4A0B-AD07-8E95358E4E3D}" type="pres">
      <dgm:prSet presAssocID="{441024FB-6BA5-4A13-9951-5017E7113A63}" presName="outerComposite" presStyleCnt="0">
        <dgm:presLayoutVars>
          <dgm:chMax val="5"/>
          <dgm:dir/>
          <dgm:resizeHandles val="exact"/>
        </dgm:presLayoutVars>
      </dgm:prSet>
      <dgm:spPr/>
    </dgm:pt>
    <dgm:pt modelId="{1E3B30B4-3EE4-4D2D-B93F-83CDEB923A08}" type="pres">
      <dgm:prSet presAssocID="{441024FB-6BA5-4A13-9951-5017E7113A63}" presName="dummyMaxCanvas" presStyleCnt="0">
        <dgm:presLayoutVars/>
      </dgm:prSet>
      <dgm:spPr/>
    </dgm:pt>
    <dgm:pt modelId="{E2C2D4C5-5E9D-4AC1-B9F2-BA85537E8ECE}" type="pres">
      <dgm:prSet presAssocID="{441024FB-6BA5-4A13-9951-5017E7113A63}" presName="FiveNodes_1" presStyleLbl="node1" presStyleIdx="0" presStyleCnt="5">
        <dgm:presLayoutVars>
          <dgm:bulletEnabled val="1"/>
        </dgm:presLayoutVars>
      </dgm:prSet>
      <dgm:spPr/>
    </dgm:pt>
    <dgm:pt modelId="{1B924B3D-EF6C-447C-8C7F-DA5D2A07EEBC}" type="pres">
      <dgm:prSet presAssocID="{441024FB-6BA5-4A13-9951-5017E7113A63}" presName="FiveNodes_2" presStyleLbl="node1" presStyleIdx="1" presStyleCnt="5">
        <dgm:presLayoutVars>
          <dgm:bulletEnabled val="1"/>
        </dgm:presLayoutVars>
      </dgm:prSet>
      <dgm:spPr/>
    </dgm:pt>
    <dgm:pt modelId="{10DF110A-271A-4CEB-8246-EED3B6057167}" type="pres">
      <dgm:prSet presAssocID="{441024FB-6BA5-4A13-9951-5017E7113A63}" presName="FiveNodes_3" presStyleLbl="node1" presStyleIdx="2" presStyleCnt="5">
        <dgm:presLayoutVars>
          <dgm:bulletEnabled val="1"/>
        </dgm:presLayoutVars>
      </dgm:prSet>
      <dgm:spPr/>
    </dgm:pt>
    <dgm:pt modelId="{55700E71-F532-4C04-9CA8-25312638A4AB}" type="pres">
      <dgm:prSet presAssocID="{441024FB-6BA5-4A13-9951-5017E7113A63}" presName="FiveNodes_4" presStyleLbl="node1" presStyleIdx="3" presStyleCnt="5">
        <dgm:presLayoutVars>
          <dgm:bulletEnabled val="1"/>
        </dgm:presLayoutVars>
      </dgm:prSet>
      <dgm:spPr/>
    </dgm:pt>
    <dgm:pt modelId="{0D4849F3-9F77-4613-ABA7-1A1878684B14}" type="pres">
      <dgm:prSet presAssocID="{441024FB-6BA5-4A13-9951-5017E7113A63}" presName="FiveNodes_5" presStyleLbl="node1" presStyleIdx="4" presStyleCnt="5">
        <dgm:presLayoutVars>
          <dgm:bulletEnabled val="1"/>
        </dgm:presLayoutVars>
      </dgm:prSet>
      <dgm:spPr/>
    </dgm:pt>
    <dgm:pt modelId="{94E4778C-B391-4C7D-8152-25C9FD57A0B3}" type="pres">
      <dgm:prSet presAssocID="{441024FB-6BA5-4A13-9951-5017E7113A63}" presName="FiveConn_1-2" presStyleLbl="fgAccFollowNode1" presStyleIdx="0" presStyleCnt="4">
        <dgm:presLayoutVars>
          <dgm:bulletEnabled val="1"/>
        </dgm:presLayoutVars>
      </dgm:prSet>
      <dgm:spPr/>
    </dgm:pt>
    <dgm:pt modelId="{E02A8E3A-853D-4EAD-93C3-99A6C3039441}" type="pres">
      <dgm:prSet presAssocID="{441024FB-6BA5-4A13-9951-5017E7113A63}" presName="FiveConn_2-3" presStyleLbl="fgAccFollowNode1" presStyleIdx="1" presStyleCnt="4">
        <dgm:presLayoutVars>
          <dgm:bulletEnabled val="1"/>
        </dgm:presLayoutVars>
      </dgm:prSet>
      <dgm:spPr/>
    </dgm:pt>
    <dgm:pt modelId="{6BE17CBE-8751-4115-9FC9-EC2DACDF96EB}" type="pres">
      <dgm:prSet presAssocID="{441024FB-6BA5-4A13-9951-5017E7113A63}" presName="FiveConn_3-4" presStyleLbl="fgAccFollowNode1" presStyleIdx="2" presStyleCnt="4">
        <dgm:presLayoutVars>
          <dgm:bulletEnabled val="1"/>
        </dgm:presLayoutVars>
      </dgm:prSet>
      <dgm:spPr/>
    </dgm:pt>
    <dgm:pt modelId="{E2A9C98F-A659-4397-B793-9DC23A5E3FF5}" type="pres">
      <dgm:prSet presAssocID="{441024FB-6BA5-4A13-9951-5017E7113A63}" presName="FiveConn_4-5" presStyleLbl="fgAccFollowNode1" presStyleIdx="3" presStyleCnt="4">
        <dgm:presLayoutVars>
          <dgm:bulletEnabled val="1"/>
        </dgm:presLayoutVars>
      </dgm:prSet>
      <dgm:spPr/>
    </dgm:pt>
    <dgm:pt modelId="{50D8B67D-6D9D-43EF-AB90-083189040BE0}" type="pres">
      <dgm:prSet presAssocID="{441024FB-6BA5-4A13-9951-5017E7113A63}" presName="FiveNodes_1_text" presStyleLbl="node1" presStyleIdx="4" presStyleCnt="5">
        <dgm:presLayoutVars>
          <dgm:bulletEnabled val="1"/>
        </dgm:presLayoutVars>
      </dgm:prSet>
      <dgm:spPr/>
    </dgm:pt>
    <dgm:pt modelId="{2DCE0C38-88FD-42C2-9ACC-55BF01548E95}" type="pres">
      <dgm:prSet presAssocID="{441024FB-6BA5-4A13-9951-5017E7113A63}" presName="FiveNodes_2_text" presStyleLbl="node1" presStyleIdx="4" presStyleCnt="5">
        <dgm:presLayoutVars>
          <dgm:bulletEnabled val="1"/>
        </dgm:presLayoutVars>
      </dgm:prSet>
      <dgm:spPr/>
    </dgm:pt>
    <dgm:pt modelId="{B072268F-7656-4E30-ADA8-A883DB239DD4}" type="pres">
      <dgm:prSet presAssocID="{441024FB-6BA5-4A13-9951-5017E7113A63}" presName="FiveNodes_3_text" presStyleLbl="node1" presStyleIdx="4" presStyleCnt="5">
        <dgm:presLayoutVars>
          <dgm:bulletEnabled val="1"/>
        </dgm:presLayoutVars>
      </dgm:prSet>
      <dgm:spPr/>
    </dgm:pt>
    <dgm:pt modelId="{A25D5942-CB59-4A55-8B4E-C9DC4E1E3F4A}" type="pres">
      <dgm:prSet presAssocID="{441024FB-6BA5-4A13-9951-5017E7113A63}" presName="FiveNodes_4_text" presStyleLbl="node1" presStyleIdx="4" presStyleCnt="5">
        <dgm:presLayoutVars>
          <dgm:bulletEnabled val="1"/>
        </dgm:presLayoutVars>
      </dgm:prSet>
      <dgm:spPr/>
    </dgm:pt>
    <dgm:pt modelId="{51D30EDE-C657-4570-A84A-3988374342F3}" type="pres">
      <dgm:prSet presAssocID="{441024FB-6BA5-4A13-9951-5017E7113A63}" presName="FiveNodes_5_text" presStyleLbl="node1" presStyleIdx="4" presStyleCnt="5">
        <dgm:presLayoutVars>
          <dgm:bulletEnabled val="1"/>
        </dgm:presLayoutVars>
      </dgm:prSet>
      <dgm:spPr/>
    </dgm:pt>
  </dgm:ptLst>
  <dgm:cxnLst>
    <dgm:cxn modelId="{FD962004-3BA0-463E-9370-8D590C50FC6D}" type="presOf" srcId="{9A4EC07F-64E3-42D6-A6E7-513B3BE91210}" destId="{1B924B3D-EF6C-447C-8C7F-DA5D2A07EEBC}" srcOrd="0" destOrd="0" presId="urn:microsoft.com/office/officeart/2005/8/layout/vProcess5"/>
    <dgm:cxn modelId="{621D751F-6274-43D1-BDB6-88950BB1948E}" type="presOf" srcId="{C25475BE-6890-48C1-BE89-65FAE961700B}" destId="{E2C2D4C5-5E9D-4AC1-B9F2-BA85537E8ECE}" srcOrd="0" destOrd="0" presId="urn:microsoft.com/office/officeart/2005/8/layout/vProcess5"/>
    <dgm:cxn modelId="{160A912B-CF68-4C17-A78C-D9FF0C2BFEC2}" type="presOf" srcId="{441024FB-6BA5-4A13-9951-5017E7113A63}" destId="{767B4BAB-A1CC-4A0B-AD07-8E95358E4E3D}" srcOrd="0" destOrd="0" presId="urn:microsoft.com/office/officeart/2005/8/layout/vProcess5"/>
    <dgm:cxn modelId="{5EFD5D3A-EDF0-4EE4-999B-5703FA165CE1}" type="presOf" srcId="{F0B5D0CC-4E19-4227-B875-C6D970A07B5B}" destId="{6BE17CBE-8751-4115-9FC9-EC2DACDF96EB}" srcOrd="0" destOrd="0" presId="urn:microsoft.com/office/officeart/2005/8/layout/vProcess5"/>
    <dgm:cxn modelId="{D7A56A65-E8B8-4166-BAEF-355FD7E6F999}" type="presOf" srcId="{70B398CB-3B69-48F1-831A-A7A4CBE6E22A}" destId="{94E4778C-B391-4C7D-8152-25C9FD57A0B3}" srcOrd="0" destOrd="0" presId="urn:microsoft.com/office/officeart/2005/8/layout/vProcess5"/>
    <dgm:cxn modelId="{F992E56A-16B2-4995-83CF-AD51DBCFE334}" type="presOf" srcId="{05D67F7A-878E-4EC3-BA5C-F73949EBB98B}" destId="{E02A8E3A-853D-4EAD-93C3-99A6C3039441}" srcOrd="0" destOrd="0" presId="urn:microsoft.com/office/officeart/2005/8/layout/vProcess5"/>
    <dgm:cxn modelId="{7A50DD72-07BE-4CB2-A3B8-971557AB7283}" srcId="{441024FB-6BA5-4A13-9951-5017E7113A63}" destId="{C25475BE-6890-48C1-BE89-65FAE961700B}" srcOrd="0" destOrd="0" parTransId="{BC2EDFE5-4725-4B42-A278-EC111EBBD367}" sibTransId="{70B398CB-3B69-48F1-831A-A7A4CBE6E22A}"/>
    <dgm:cxn modelId="{09B53987-7209-45EB-82E8-D2ED7697AF16}" type="presOf" srcId="{C25475BE-6890-48C1-BE89-65FAE961700B}" destId="{50D8B67D-6D9D-43EF-AB90-083189040BE0}" srcOrd="1" destOrd="0" presId="urn:microsoft.com/office/officeart/2005/8/layout/vProcess5"/>
    <dgm:cxn modelId="{140CDB8B-36C4-4C39-8CAC-D98B0BD5CECA}" srcId="{441024FB-6BA5-4A13-9951-5017E7113A63}" destId="{9A4EC07F-64E3-42D6-A6E7-513B3BE91210}" srcOrd="1" destOrd="0" parTransId="{3BE5AC57-6E1C-4DD9-A982-1DDA972CD122}" sibTransId="{05D67F7A-878E-4EC3-BA5C-F73949EBB98B}"/>
    <dgm:cxn modelId="{0711AB8F-4A84-47E2-8F5A-A364DE6A5850}" srcId="{441024FB-6BA5-4A13-9951-5017E7113A63}" destId="{6EF1CCFB-8D32-44B1-AA9F-2F80A5DD0FCF}" srcOrd="4" destOrd="0" parTransId="{FEEE8BFA-A03B-475D-AB34-505566E0561B}" sibTransId="{BD3B462A-DEEA-40D3-9C3A-5465BFB1464D}"/>
    <dgm:cxn modelId="{D53B46A6-23F5-43E6-8D16-9FE9F8D457AC}" type="presOf" srcId="{6EF1CCFB-8D32-44B1-AA9F-2F80A5DD0FCF}" destId="{51D30EDE-C657-4570-A84A-3988374342F3}" srcOrd="1" destOrd="0" presId="urn:microsoft.com/office/officeart/2005/8/layout/vProcess5"/>
    <dgm:cxn modelId="{9A04CAAC-E929-40C6-8D70-19FD073BEECE}" type="presOf" srcId="{9257056C-B1BE-4602-8C97-4A3FAF1A5354}" destId="{10DF110A-271A-4CEB-8246-EED3B6057167}" srcOrd="0" destOrd="0" presId="urn:microsoft.com/office/officeart/2005/8/layout/vProcess5"/>
    <dgm:cxn modelId="{17AB56C0-DCF5-42EB-A1A6-CB5874F3A67E}" srcId="{441024FB-6BA5-4A13-9951-5017E7113A63}" destId="{9257056C-B1BE-4602-8C97-4A3FAF1A5354}" srcOrd="2" destOrd="0" parTransId="{326B68E0-58F8-42C4-8148-E9F25991384D}" sibTransId="{F0B5D0CC-4E19-4227-B875-C6D970A07B5B}"/>
    <dgm:cxn modelId="{0CC2FDC6-6D2B-4807-A9DE-6CD0A862229C}" type="presOf" srcId="{6EF1CCFB-8D32-44B1-AA9F-2F80A5DD0FCF}" destId="{0D4849F3-9F77-4613-ABA7-1A1878684B14}" srcOrd="0" destOrd="0" presId="urn:microsoft.com/office/officeart/2005/8/layout/vProcess5"/>
    <dgm:cxn modelId="{039E5CD1-A18D-4F2F-9B49-A31F748FE588}" type="presOf" srcId="{CFDA05DD-FF36-481F-A55E-90143AAE3BE4}" destId="{A25D5942-CB59-4A55-8B4E-C9DC4E1E3F4A}" srcOrd="1" destOrd="0" presId="urn:microsoft.com/office/officeart/2005/8/layout/vProcess5"/>
    <dgm:cxn modelId="{597786E8-6080-429C-BED5-3483E847CDB1}" type="presOf" srcId="{10A62CE6-27DE-4C22-AF98-E7D980B27CE0}" destId="{E2A9C98F-A659-4397-B793-9DC23A5E3FF5}" srcOrd="0" destOrd="0" presId="urn:microsoft.com/office/officeart/2005/8/layout/vProcess5"/>
    <dgm:cxn modelId="{88B107FC-721A-4B25-83C1-6BB1D01A8C25}" type="presOf" srcId="{CFDA05DD-FF36-481F-A55E-90143AAE3BE4}" destId="{55700E71-F532-4C04-9CA8-25312638A4AB}" srcOrd="0" destOrd="0" presId="urn:microsoft.com/office/officeart/2005/8/layout/vProcess5"/>
    <dgm:cxn modelId="{DF62A1FC-6B11-4E6E-9580-BFFEF0302183}" type="presOf" srcId="{9257056C-B1BE-4602-8C97-4A3FAF1A5354}" destId="{B072268F-7656-4E30-ADA8-A883DB239DD4}" srcOrd="1" destOrd="0" presId="urn:microsoft.com/office/officeart/2005/8/layout/vProcess5"/>
    <dgm:cxn modelId="{15EFA1FD-C318-489A-8C97-028B22376F27}" srcId="{441024FB-6BA5-4A13-9951-5017E7113A63}" destId="{CFDA05DD-FF36-481F-A55E-90143AAE3BE4}" srcOrd="3" destOrd="0" parTransId="{8056EA3A-047A-4727-83BE-073E987B4404}" sibTransId="{10A62CE6-27DE-4C22-AF98-E7D980B27CE0}"/>
    <dgm:cxn modelId="{F46A09FF-6D62-4BC6-882B-3979648CC799}" type="presOf" srcId="{9A4EC07F-64E3-42D6-A6E7-513B3BE91210}" destId="{2DCE0C38-88FD-42C2-9ACC-55BF01548E95}" srcOrd="1" destOrd="0" presId="urn:microsoft.com/office/officeart/2005/8/layout/vProcess5"/>
    <dgm:cxn modelId="{09E4051D-EF7B-4C34-9E53-280D0C727054}" type="presParOf" srcId="{767B4BAB-A1CC-4A0B-AD07-8E95358E4E3D}" destId="{1E3B30B4-3EE4-4D2D-B93F-83CDEB923A08}" srcOrd="0" destOrd="0" presId="urn:microsoft.com/office/officeart/2005/8/layout/vProcess5"/>
    <dgm:cxn modelId="{4E8E8858-40CD-4ECA-8CF1-B02374D08086}" type="presParOf" srcId="{767B4BAB-A1CC-4A0B-AD07-8E95358E4E3D}" destId="{E2C2D4C5-5E9D-4AC1-B9F2-BA85537E8ECE}" srcOrd="1" destOrd="0" presId="urn:microsoft.com/office/officeart/2005/8/layout/vProcess5"/>
    <dgm:cxn modelId="{A104B75C-4917-42A9-A948-6427BDB6F9A5}" type="presParOf" srcId="{767B4BAB-A1CC-4A0B-AD07-8E95358E4E3D}" destId="{1B924B3D-EF6C-447C-8C7F-DA5D2A07EEBC}" srcOrd="2" destOrd="0" presId="urn:microsoft.com/office/officeart/2005/8/layout/vProcess5"/>
    <dgm:cxn modelId="{5898DE82-DB64-4D72-AD5A-48C41EEE1EDD}" type="presParOf" srcId="{767B4BAB-A1CC-4A0B-AD07-8E95358E4E3D}" destId="{10DF110A-271A-4CEB-8246-EED3B6057167}" srcOrd="3" destOrd="0" presId="urn:microsoft.com/office/officeart/2005/8/layout/vProcess5"/>
    <dgm:cxn modelId="{C2AF4E5D-888C-4511-808A-CF0495074E15}" type="presParOf" srcId="{767B4BAB-A1CC-4A0B-AD07-8E95358E4E3D}" destId="{55700E71-F532-4C04-9CA8-25312638A4AB}" srcOrd="4" destOrd="0" presId="urn:microsoft.com/office/officeart/2005/8/layout/vProcess5"/>
    <dgm:cxn modelId="{04E8EDEB-5034-4E5E-8D53-F4B06FE332F4}" type="presParOf" srcId="{767B4BAB-A1CC-4A0B-AD07-8E95358E4E3D}" destId="{0D4849F3-9F77-4613-ABA7-1A1878684B14}" srcOrd="5" destOrd="0" presId="urn:microsoft.com/office/officeart/2005/8/layout/vProcess5"/>
    <dgm:cxn modelId="{A913E5B5-0D17-4C82-92DA-772F01E054CE}" type="presParOf" srcId="{767B4BAB-A1CC-4A0B-AD07-8E95358E4E3D}" destId="{94E4778C-B391-4C7D-8152-25C9FD57A0B3}" srcOrd="6" destOrd="0" presId="urn:microsoft.com/office/officeart/2005/8/layout/vProcess5"/>
    <dgm:cxn modelId="{39D7C56F-5441-4103-B303-7374427499AB}" type="presParOf" srcId="{767B4BAB-A1CC-4A0B-AD07-8E95358E4E3D}" destId="{E02A8E3A-853D-4EAD-93C3-99A6C3039441}" srcOrd="7" destOrd="0" presId="urn:microsoft.com/office/officeart/2005/8/layout/vProcess5"/>
    <dgm:cxn modelId="{203F7AFF-946E-4F8B-9091-05E5B7E46CE1}" type="presParOf" srcId="{767B4BAB-A1CC-4A0B-AD07-8E95358E4E3D}" destId="{6BE17CBE-8751-4115-9FC9-EC2DACDF96EB}" srcOrd="8" destOrd="0" presId="urn:microsoft.com/office/officeart/2005/8/layout/vProcess5"/>
    <dgm:cxn modelId="{6C28F113-9453-4F13-9E9C-18A45F335317}" type="presParOf" srcId="{767B4BAB-A1CC-4A0B-AD07-8E95358E4E3D}" destId="{E2A9C98F-A659-4397-B793-9DC23A5E3FF5}" srcOrd="9" destOrd="0" presId="urn:microsoft.com/office/officeart/2005/8/layout/vProcess5"/>
    <dgm:cxn modelId="{DDDEB315-3EB1-4955-B0CD-794A515CD078}" type="presParOf" srcId="{767B4BAB-A1CC-4A0B-AD07-8E95358E4E3D}" destId="{50D8B67D-6D9D-43EF-AB90-083189040BE0}" srcOrd="10" destOrd="0" presId="urn:microsoft.com/office/officeart/2005/8/layout/vProcess5"/>
    <dgm:cxn modelId="{44E5B5D9-7CC3-4F2F-BCA0-3FF6A413C980}" type="presParOf" srcId="{767B4BAB-A1CC-4A0B-AD07-8E95358E4E3D}" destId="{2DCE0C38-88FD-42C2-9ACC-55BF01548E95}" srcOrd="11" destOrd="0" presId="urn:microsoft.com/office/officeart/2005/8/layout/vProcess5"/>
    <dgm:cxn modelId="{186D68F0-5D23-434A-BA51-1F655F298024}" type="presParOf" srcId="{767B4BAB-A1CC-4A0B-AD07-8E95358E4E3D}" destId="{B072268F-7656-4E30-ADA8-A883DB239DD4}" srcOrd="12" destOrd="0" presId="urn:microsoft.com/office/officeart/2005/8/layout/vProcess5"/>
    <dgm:cxn modelId="{7F5CF13D-FB2F-4D79-8E31-C72AAE1608B5}" type="presParOf" srcId="{767B4BAB-A1CC-4A0B-AD07-8E95358E4E3D}" destId="{A25D5942-CB59-4A55-8B4E-C9DC4E1E3F4A}" srcOrd="13" destOrd="0" presId="urn:microsoft.com/office/officeart/2005/8/layout/vProcess5"/>
    <dgm:cxn modelId="{608D9275-9AC9-4F8F-BDC8-CCA794FBA3FD}" type="presParOf" srcId="{767B4BAB-A1CC-4A0B-AD07-8E95358E4E3D}" destId="{51D30EDE-C657-4570-A84A-3988374342F3}"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5C483E-E673-4D3A-822F-AAB04B45B862}"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20E45128-011A-4A91-907D-8F776BA00983}">
      <dgm:prSet/>
      <dgm:spPr/>
      <dgm:t>
        <a:bodyPr/>
        <a:lstStyle/>
        <a:p>
          <a:r>
            <a:rPr lang="en-US" dirty="0"/>
            <a:t>CSA Standards “CAN/CSA Z317.13-07; Infection Control During the Construction, Renovation and Maintenance of Health Care Facilities”.</a:t>
          </a:r>
        </a:p>
      </dgm:t>
    </dgm:pt>
    <dgm:pt modelId="{BF94630C-FAB3-45DE-BA4F-E6501F2B812F}" type="parTrans" cxnId="{A32AC3FC-575E-4BDE-80BA-9DBDF20B72C7}">
      <dgm:prSet/>
      <dgm:spPr/>
      <dgm:t>
        <a:bodyPr/>
        <a:lstStyle/>
        <a:p>
          <a:endParaRPr lang="en-US"/>
        </a:p>
      </dgm:t>
    </dgm:pt>
    <dgm:pt modelId="{B79C992F-884C-4B1D-AB50-75F943AF9992}" type="sibTrans" cxnId="{A32AC3FC-575E-4BDE-80BA-9DBDF20B72C7}">
      <dgm:prSet/>
      <dgm:spPr/>
      <dgm:t>
        <a:bodyPr/>
        <a:lstStyle/>
        <a:p>
          <a:endParaRPr lang="en-US"/>
        </a:p>
      </dgm:t>
    </dgm:pt>
    <dgm:pt modelId="{2CA848C1-C66C-4A72-84F0-67FE61D99B51}">
      <dgm:prSet/>
      <dgm:spPr/>
      <dgm:t>
        <a:bodyPr/>
        <a:lstStyle/>
        <a:p>
          <a:r>
            <a:rPr lang="en-US" dirty="0"/>
            <a:t>In the USA, Hospital Acquired Infections Of 34,890,768 hospital admissions an estimated 7-8000 are due to airborne pathogens (BUGS) released in construction and maintenance.</a:t>
          </a:r>
        </a:p>
      </dgm:t>
    </dgm:pt>
    <dgm:pt modelId="{CDCD33DA-61D3-43A4-B000-66A07D94D3FF}" type="parTrans" cxnId="{A88EECE5-FD40-455C-BBBB-BE8383E497EC}">
      <dgm:prSet/>
      <dgm:spPr/>
      <dgm:t>
        <a:bodyPr/>
        <a:lstStyle/>
        <a:p>
          <a:endParaRPr lang="en-US"/>
        </a:p>
      </dgm:t>
    </dgm:pt>
    <dgm:pt modelId="{34A15DE8-C9C8-4AA2-9902-9FD3F66BD455}" type="sibTrans" cxnId="{A88EECE5-FD40-455C-BBBB-BE8383E497EC}">
      <dgm:prSet/>
      <dgm:spPr/>
      <dgm:t>
        <a:bodyPr/>
        <a:lstStyle/>
        <a:p>
          <a:endParaRPr lang="en-US"/>
        </a:p>
      </dgm:t>
    </dgm:pt>
    <dgm:pt modelId="{F04ED87E-074E-4BE8-AC78-C619399191BA}" type="pres">
      <dgm:prSet presAssocID="{C45C483E-E673-4D3A-822F-AAB04B45B862}" presName="hierChild1" presStyleCnt="0">
        <dgm:presLayoutVars>
          <dgm:chPref val="1"/>
          <dgm:dir/>
          <dgm:animOne val="branch"/>
          <dgm:animLvl val="lvl"/>
          <dgm:resizeHandles/>
        </dgm:presLayoutVars>
      </dgm:prSet>
      <dgm:spPr/>
    </dgm:pt>
    <dgm:pt modelId="{CA30E9CE-E62A-45D1-BC08-A9B9C4ACAC06}" type="pres">
      <dgm:prSet presAssocID="{20E45128-011A-4A91-907D-8F776BA00983}" presName="hierRoot1" presStyleCnt="0"/>
      <dgm:spPr/>
    </dgm:pt>
    <dgm:pt modelId="{E48E5B60-BD1D-4C21-8C37-55777CB0F7C5}" type="pres">
      <dgm:prSet presAssocID="{20E45128-011A-4A91-907D-8F776BA00983}" presName="composite" presStyleCnt="0"/>
      <dgm:spPr/>
    </dgm:pt>
    <dgm:pt modelId="{24B63C54-A0F3-4F0C-857B-042E1EE70672}" type="pres">
      <dgm:prSet presAssocID="{20E45128-011A-4A91-907D-8F776BA00983}" presName="background" presStyleLbl="node0" presStyleIdx="0" presStyleCnt="2"/>
      <dgm:spPr/>
    </dgm:pt>
    <dgm:pt modelId="{AB417243-D450-4C05-9EE7-93A3EC5268B9}" type="pres">
      <dgm:prSet presAssocID="{20E45128-011A-4A91-907D-8F776BA00983}" presName="text" presStyleLbl="fgAcc0" presStyleIdx="0" presStyleCnt="2">
        <dgm:presLayoutVars>
          <dgm:chPref val="3"/>
        </dgm:presLayoutVars>
      </dgm:prSet>
      <dgm:spPr/>
    </dgm:pt>
    <dgm:pt modelId="{D70ABB93-4B7A-4FD3-AE18-DDC40C47D64C}" type="pres">
      <dgm:prSet presAssocID="{20E45128-011A-4A91-907D-8F776BA00983}" presName="hierChild2" presStyleCnt="0"/>
      <dgm:spPr/>
    </dgm:pt>
    <dgm:pt modelId="{0B08CB80-ECF7-4FB7-B75F-1F9CDCBC2540}" type="pres">
      <dgm:prSet presAssocID="{2CA848C1-C66C-4A72-84F0-67FE61D99B51}" presName="hierRoot1" presStyleCnt="0"/>
      <dgm:spPr/>
    </dgm:pt>
    <dgm:pt modelId="{3E4062E3-0A94-4A39-966D-38F83BC91B2D}" type="pres">
      <dgm:prSet presAssocID="{2CA848C1-C66C-4A72-84F0-67FE61D99B51}" presName="composite" presStyleCnt="0"/>
      <dgm:spPr/>
    </dgm:pt>
    <dgm:pt modelId="{364C04D9-95BD-420C-AABA-B95D44D7536F}" type="pres">
      <dgm:prSet presAssocID="{2CA848C1-C66C-4A72-84F0-67FE61D99B51}" presName="background" presStyleLbl="node0" presStyleIdx="1" presStyleCnt="2"/>
      <dgm:spPr/>
    </dgm:pt>
    <dgm:pt modelId="{007A8603-6E73-4477-9F47-91B83499707F}" type="pres">
      <dgm:prSet presAssocID="{2CA848C1-C66C-4A72-84F0-67FE61D99B51}" presName="text" presStyleLbl="fgAcc0" presStyleIdx="1" presStyleCnt="2">
        <dgm:presLayoutVars>
          <dgm:chPref val="3"/>
        </dgm:presLayoutVars>
      </dgm:prSet>
      <dgm:spPr/>
    </dgm:pt>
    <dgm:pt modelId="{2DCB6CE4-69B6-4050-886C-4A3CEC941B36}" type="pres">
      <dgm:prSet presAssocID="{2CA848C1-C66C-4A72-84F0-67FE61D99B51}" presName="hierChild2" presStyleCnt="0"/>
      <dgm:spPr/>
    </dgm:pt>
  </dgm:ptLst>
  <dgm:cxnLst>
    <dgm:cxn modelId="{226A6E0F-5A7B-4FAD-A49C-4F881189591E}" type="presOf" srcId="{20E45128-011A-4A91-907D-8F776BA00983}" destId="{AB417243-D450-4C05-9EE7-93A3EC5268B9}" srcOrd="0" destOrd="0" presId="urn:microsoft.com/office/officeart/2005/8/layout/hierarchy1"/>
    <dgm:cxn modelId="{0B2C8043-BD11-4F47-B3DF-26948991A3D7}" type="presOf" srcId="{2CA848C1-C66C-4A72-84F0-67FE61D99B51}" destId="{007A8603-6E73-4477-9F47-91B83499707F}" srcOrd="0" destOrd="0" presId="urn:microsoft.com/office/officeart/2005/8/layout/hierarchy1"/>
    <dgm:cxn modelId="{49C0049E-96D8-40C9-8CB4-36A042191AD6}" type="presOf" srcId="{C45C483E-E673-4D3A-822F-AAB04B45B862}" destId="{F04ED87E-074E-4BE8-AC78-C619399191BA}" srcOrd="0" destOrd="0" presId="urn:microsoft.com/office/officeart/2005/8/layout/hierarchy1"/>
    <dgm:cxn modelId="{A88EECE5-FD40-455C-BBBB-BE8383E497EC}" srcId="{C45C483E-E673-4D3A-822F-AAB04B45B862}" destId="{2CA848C1-C66C-4A72-84F0-67FE61D99B51}" srcOrd="1" destOrd="0" parTransId="{CDCD33DA-61D3-43A4-B000-66A07D94D3FF}" sibTransId="{34A15DE8-C9C8-4AA2-9902-9FD3F66BD455}"/>
    <dgm:cxn modelId="{A32AC3FC-575E-4BDE-80BA-9DBDF20B72C7}" srcId="{C45C483E-E673-4D3A-822F-AAB04B45B862}" destId="{20E45128-011A-4A91-907D-8F776BA00983}" srcOrd="0" destOrd="0" parTransId="{BF94630C-FAB3-45DE-BA4F-E6501F2B812F}" sibTransId="{B79C992F-884C-4B1D-AB50-75F943AF9992}"/>
    <dgm:cxn modelId="{6281B024-F18A-4F57-9948-D96F8297D1F3}" type="presParOf" srcId="{F04ED87E-074E-4BE8-AC78-C619399191BA}" destId="{CA30E9CE-E62A-45D1-BC08-A9B9C4ACAC06}" srcOrd="0" destOrd="0" presId="urn:microsoft.com/office/officeart/2005/8/layout/hierarchy1"/>
    <dgm:cxn modelId="{55D17373-3C3C-43F2-8B63-2BB1B04476F5}" type="presParOf" srcId="{CA30E9CE-E62A-45D1-BC08-A9B9C4ACAC06}" destId="{E48E5B60-BD1D-4C21-8C37-55777CB0F7C5}" srcOrd="0" destOrd="0" presId="urn:microsoft.com/office/officeart/2005/8/layout/hierarchy1"/>
    <dgm:cxn modelId="{BA3D2FE7-E68E-485B-94D7-4E739AB5F057}" type="presParOf" srcId="{E48E5B60-BD1D-4C21-8C37-55777CB0F7C5}" destId="{24B63C54-A0F3-4F0C-857B-042E1EE70672}" srcOrd="0" destOrd="0" presId="urn:microsoft.com/office/officeart/2005/8/layout/hierarchy1"/>
    <dgm:cxn modelId="{5402B991-45A1-4A9B-8DC4-25378570B312}" type="presParOf" srcId="{E48E5B60-BD1D-4C21-8C37-55777CB0F7C5}" destId="{AB417243-D450-4C05-9EE7-93A3EC5268B9}" srcOrd="1" destOrd="0" presId="urn:microsoft.com/office/officeart/2005/8/layout/hierarchy1"/>
    <dgm:cxn modelId="{2F6E7BA1-A54E-4B7C-AA63-BAC9BD075661}" type="presParOf" srcId="{CA30E9CE-E62A-45D1-BC08-A9B9C4ACAC06}" destId="{D70ABB93-4B7A-4FD3-AE18-DDC40C47D64C}" srcOrd="1" destOrd="0" presId="urn:microsoft.com/office/officeart/2005/8/layout/hierarchy1"/>
    <dgm:cxn modelId="{0C11FD31-E90F-4E38-B9E1-792B172E32F7}" type="presParOf" srcId="{F04ED87E-074E-4BE8-AC78-C619399191BA}" destId="{0B08CB80-ECF7-4FB7-B75F-1F9CDCBC2540}" srcOrd="1" destOrd="0" presId="urn:microsoft.com/office/officeart/2005/8/layout/hierarchy1"/>
    <dgm:cxn modelId="{AC125CAE-DEB0-4993-84FB-789CDF45EC2B}" type="presParOf" srcId="{0B08CB80-ECF7-4FB7-B75F-1F9CDCBC2540}" destId="{3E4062E3-0A94-4A39-966D-38F83BC91B2D}" srcOrd="0" destOrd="0" presId="urn:microsoft.com/office/officeart/2005/8/layout/hierarchy1"/>
    <dgm:cxn modelId="{37F47D6C-E848-43D9-A8ED-00CA553428CB}" type="presParOf" srcId="{3E4062E3-0A94-4A39-966D-38F83BC91B2D}" destId="{364C04D9-95BD-420C-AABA-B95D44D7536F}" srcOrd="0" destOrd="0" presId="urn:microsoft.com/office/officeart/2005/8/layout/hierarchy1"/>
    <dgm:cxn modelId="{C2759711-33FA-490C-BD32-4C4A38F3083C}" type="presParOf" srcId="{3E4062E3-0A94-4A39-966D-38F83BC91B2D}" destId="{007A8603-6E73-4477-9F47-91B83499707F}" srcOrd="1" destOrd="0" presId="urn:microsoft.com/office/officeart/2005/8/layout/hierarchy1"/>
    <dgm:cxn modelId="{A43C318D-1426-4751-9CD1-11E4670965B3}" type="presParOf" srcId="{0B08CB80-ECF7-4FB7-B75F-1F9CDCBC2540}" destId="{2DCB6CE4-69B6-4050-886C-4A3CEC941B3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8080BC-4688-4A08-809E-F123E0C490B3}" type="doc">
      <dgm:prSet loTypeId="urn:microsoft.com/office/officeart/2018/2/layout/IconLabelList" loCatId="icon" qsTypeId="urn:microsoft.com/office/officeart/2005/8/quickstyle/simple1" qsCatId="simple" csTypeId="urn:microsoft.com/office/officeart/2018/5/colors/Iconchunking_neutralbg_accent2_2" csCatId="accent2" phldr="1"/>
      <dgm:spPr/>
      <dgm:t>
        <a:bodyPr/>
        <a:lstStyle/>
        <a:p>
          <a:endParaRPr lang="en-US"/>
        </a:p>
      </dgm:t>
    </dgm:pt>
    <dgm:pt modelId="{6C834F74-3864-4F48-9B85-9588591F0EF8}">
      <dgm:prSet/>
      <dgm:spPr/>
      <dgm:t>
        <a:bodyPr/>
        <a:lstStyle/>
        <a:p>
          <a:r>
            <a:rPr lang="en-US"/>
            <a:t>CAN/CSA-Z317.13.07</a:t>
          </a:r>
        </a:p>
      </dgm:t>
    </dgm:pt>
    <dgm:pt modelId="{7EACA0B4-34C1-47D4-897C-B70891280A3E}" type="parTrans" cxnId="{AF1D5439-2774-4D4E-885E-4D677EB549DF}">
      <dgm:prSet/>
      <dgm:spPr/>
      <dgm:t>
        <a:bodyPr/>
        <a:lstStyle/>
        <a:p>
          <a:endParaRPr lang="en-US"/>
        </a:p>
      </dgm:t>
    </dgm:pt>
    <dgm:pt modelId="{6E4B6BA2-CA72-44CB-A508-369E52E34010}" type="sibTrans" cxnId="{AF1D5439-2774-4D4E-885E-4D677EB549DF}">
      <dgm:prSet/>
      <dgm:spPr/>
      <dgm:t>
        <a:bodyPr/>
        <a:lstStyle/>
        <a:p>
          <a:endParaRPr lang="en-US"/>
        </a:p>
      </dgm:t>
    </dgm:pt>
    <dgm:pt modelId="{7A840218-3EF3-44F2-ACEC-BB56B6EC3600}">
      <dgm:prSet/>
      <dgm:spPr/>
      <dgm:t>
        <a:bodyPr/>
        <a:lstStyle/>
        <a:p>
          <a:r>
            <a:rPr lang="en-US"/>
            <a:t>New Build Protocols </a:t>
          </a:r>
        </a:p>
      </dgm:t>
    </dgm:pt>
    <dgm:pt modelId="{303FE44A-5653-4406-AF60-C53E3B67C366}" type="parTrans" cxnId="{F26D39DF-E527-4E1E-9F2B-044686D2E99C}">
      <dgm:prSet/>
      <dgm:spPr/>
      <dgm:t>
        <a:bodyPr/>
        <a:lstStyle/>
        <a:p>
          <a:endParaRPr lang="en-US"/>
        </a:p>
      </dgm:t>
    </dgm:pt>
    <dgm:pt modelId="{27D43F98-3BDE-4563-ACB7-1C2750C5B190}" type="sibTrans" cxnId="{F26D39DF-E527-4E1E-9F2B-044686D2E99C}">
      <dgm:prSet/>
      <dgm:spPr/>
      <dgm:t>
        <a:bodyPr/>
        <a:lstStyle/>
        <a:p>
          <a:endParaRPr lang="en-US"/>
        </a:p>
      </dgm:t>
    </dgm:pt>
    <dgm:pt modelId="{90F5B426-C27A-41C2-841B-A8031C84984C}">
      <dgm:prSet/>
      <dgm:spPr/>
      <dgm:t>
        <a:bodyPr/>
        <a:lstStyle/>
        <a:p>
          <a:r>
            <a:rPr lang="en-US"/>
            <a:t>Shipping</a:t>
          </a:r>
        </a:p>
      </dgm:t>
    </dgm:pt>
    <dgm:pt modelId="{2085A1A4-FCFE-44F4-8A1E-21F676949B54}" type="parTrans" cxnId="{A42A378A-108C-48E9-A74E-C84B23194FBA}">
      <dgm:prSet/>
      <dgm:spPr/>
      <dgm:t>
        <a:bodyPr/>
        <a:lstStyle/>
        <a:p>
          <a:endParaRPr lang="en-US"/>
        </a:p>
      </dgm:t>
    </dgm:pt>
    <dgm:pt modelId="{9A8B3049-129F-4663-8D46-D8D5E543A055}" type="sibTrans" cxnId="{A42A378A-108C-48E9-A74E-C84B23194FBA}">
      <dgm:prSet/>
      <dgm:spPr/>
      <dgm:t>
        <a:bodyPr/>
        <a:lstStyle/>
        <a:p>
          <a:endParaRPr lang="en-US"/>
        </a:p>
      </dgm:t>
    </dgm:pt>
    <dgm:pt modelId="{0B688A7A-6467-48D6-A60C-2DE46AD4A928}">
      <dgm:prSet/>
      <dgm:spPr/>
      <dgm:t>
        <a:bodyPr/>
        <a:lstStyle/>
        <a:p>
          <a:r>
            <a:rPr lang="en-US"/>
            <a:t>Handling</a:t>
          </a:r>
        </a:p>
      </dgm:t>
    </dgm:pt>
    <dgm:pt modelId="{7D913FEC-D58E-496E-B34E-BE8448908112}" type="parTrans" cxnId="{BFE3564D-F0B0-4122-B3EC-6490E7F1C2D1}">
      <dgm:prSet/>
      <dgm:spPr/>
      <dgm:t>
        <a:bodyPr/>
        <a:lstStyle/>
        <a:p>
          <a:endParaRPr lang="en-US"/>
        </a:p>
      </dgm:t>
    </dgm:pt>
    <dgm:pt modelId="{9BFBB73B-1B0E-4984-8501-E948EC6E2B31}" type="sibTrans" cxnId="{BFE3564D-F0B0-4122-B3EC-6490E7F1C2D1}">
      <dgm:prSet/>
      <dgm:spPr/>
      <dgm:t>
        <a:bodyPr/>
        <a:lstStyle/>
        <a:p>
          <a:endParaRPr lang="en-US"/>
        </a:p>
      </dgm:t>
    </dgm:pt>
    <dgm:pt modelId="{834BA3F8-1D07-47D6-9807-9DCE355D2968}" type="pres">
      <dgm:prSet presAssocID="{6E8080BC-4688-4A08-809E-F123E0C490B3}" presName="root" presStyleCnt="0">
        <dgm:presLayoutVars>
          <dgm:dir/>
          <dgm:resizeHandles val="exact"/>
        </dgm:presLayoutVars>
      </dgm:prSet>
      <dgm:spPr/>
    </dgm:pt>
    <dgm:pt modelId="{90137AC6-4AAE-4AD1-B1A0-6710511831D9}" type="pres">
      <dgm:prSet presAssocID="{6C834F74-3864-4F48-9B85-9588591F0EF8}" presName="compNode" presStyleCnt="0"/>
      <dgm:spPr/>
    </dgm:pt>
    <dgm:pt modelId="{2F02353A-2B71-44A9-BC98-5D4983AAE021}" type="pres">
      <dgm:prSet presAssocID="{6C834F74-3864-4F48-9B85-9588591F0EF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keleton"/>
        </a:ext>
      </dgm:extLst>
    </dgm:pt>
    <dgm:pt modelId="{EA070133-D822-4BE2-BB9D-BDC29DD622C6}" type="pres">
      <dgm:prSet presAssocID="{6C834F74-3864-4F48-9B85-9588591F0EF8}" presName="spaceRect" presStyleCnt="0"/>
      <dgm:spPr/>
    </dgm:pt>
    <dgm:pt modelId="{124C1230-5450-495F-850A-62B7CA2CCC2E}" type="pres">
      <dgm:prSet presAssocID="{6C834F74-3864-4F48-9B85-9588591F0EF8}" presName="textRect" presStyleLbl="revTx" presStyleIdx="0" presStyleCnt="4">
        <dgm:presLayoutVars>
          <dgm:chMax val="1"/>
          <dgm:chPref val="1"/>
        </dgm:presLayoutVars>
      </dgm:prSet>
      <dgm:spPr/>
    </dgm:pt>
    <dgm:pt modelId="{E244F2C1-F8D7-44BB-8D15-87B7DAD14C3E}" type="pres">
      <dgm:prSet presAssocID="{6E4B6BA2-CA72-44CB-A508-369E52E34010}" presName="sibTrans" presStyleCnt="0"/>
      <dgm:spPr/>
    </dgm:pt>
    <dgm:pt modelId="{39E5E76B-A90E-4ED3-83B4-B4B0B27BA71A}" type="pres">
      <dgm:prSet presAssocID="{7A840218-3EF3-44F2-ACEC-BB56B6EC3600}" presName="compNode" presStyleCnt="0"/>
      <dgm:spPr/>
    </dgm:pt>
    <dgm:pt modelId="{AC1D7173-F0D5-4151-87C7-EEC5D5E67A2D}" type="pres">
      <dgm:prSet presAssocID="{7A840218-3EF3-44F2-ACEC-BB56B6EC360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2077380B-431F-4547-8EFF-F9F0C47E307B}" type="pres">
      <dgm:prSet presAssocID="{7A840218-3EF3-44F2-ACEC-BB56B6EC3600}" presName="spaceRect" presStyleCnt="0"/>
      <dgm:spPr/>
    </dgm:pt>
    <dgm:pt modelId="{E0FAF3CB-DB43-4888-A57F-AC00ABEA7DF5}" type="pres">
      <dgm:prSet presAssocID="{7A840218-3EF3-44F2-ACEC-BB56B6EC3600}" presName="textRect" presStyleLbl="revTx" presStyleIdx="1" presStyleCnt="4">
        <dgm:presLayoutVars>
          <dgm:chMax val="1"/>
          <dgm:chPref val="1"/>
        </dgm:presLayoutVars>
      </dgm:prSet>
      <dgm:spPr/>
    </dgm:pt>
    <dgm:pt modelId="{017F268C-D7F1-4BDE-A9CD-5A688975E585}" type="pres">
      <dgm:prSet presAssocID="{27D43F98-3BDE-4563-ACB7-1C2750C5B190}" presName="sibTrans" presStyleCnt="0"/>
      <dgm:spPr/>
    </dgm:pt>
    <dgm:pt modelId="{3B265A57-A59D-4149-B631-E6C45A804A0F}" type="pres">
      <dgm:prSet presAssocID="{90F5B426-C27A-41C2-841B-A8031C84984C}" presName="compNode" presStyleCnt="0"/>
      <dgm:spPr/>
    </dgm:pt>
    <dgm:pt modelId="{96693E01-F37B-4623-A668-AA0308E6B642}" type="pres">
      <dgm:prSet presAssocID="{90F5B426-C27A-41C2-841B-A8031C84984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x"/>
        </a:ext>
      </dgm:extLst>
    </dgm:pt>
    <dgm:pt modelId="{E4DAFDF8-CC94-465C-8FA9-EF7C08953158}" type="pres">
      <dgm:prSet presAssocID="{90F5B426-C27A-41C2-841B-A8031C84984C}" presName="spaceRect" presStyleCnt="0"/>
      <dgm:spPr/>
    </dgm:pt>
    <dgm:pt modelId="{1369A6D0-FE4D-4597-BCCB-F442C6C51118}" type="pres">
      <dgm:prSet presAssocID="{90F5B426-C27A-41C2-841B-A8031C84984C}" presName="textRect" presStyleLbl="revTx" presStyleIdx="2" presStyleCnt="4">
        <dgm:presLayoutVars>
          <dgm:chMax val="1"/>
          <dgm:chPref val="1"/>
        </dgm:presLayoutVars>
      </dgm:prSet>
      <dgm:spPr/>
    </dgm:pt>
    <dgm:pt modelId="{F21733B4-148F-4469-90EA-D2D14B7DBD9C}" type="pres">
      <dgm:prSet presAssocID="{9A8B3049-129F-4663-8D46-D8D5E543A055}" presName="sibTrans" presStyleCnt="0"/>
      <dgm:spPr/>
    </dgm:pt>
    <dgm:pt modelId="{E667A66D-00CB-475F-A9FB-50237DE4212C}" type="pres">
      <dgm:prSet presAssocID="{0B688A7A-6467-48D6-A60C-2DE46AD4A928}" presName="compNode" presStyleCnt="0"/>
      <dgm:spPr/>
    </dgm:pt>
    <dgm:pt modelId="{79660E4C-65CC-4EA4-BA58-9878EC1CD652}" type="pres">
      <dgm:prSet presAssocID="{0B688A7A-6467-48D6-A60C-2DE46AD4A92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x trolley"/>
        </a:ext>
      </dgm:extLst>
    </dgm:pt>
    <dgm:pt modelId="{30885A11-D137-42D8-A3F6-C78623E33B92}" type="pres">
      <dgm:prSet presAssocID="{0B688A7A-6467-48D6-A60C-2DE46AD4A928}" presName="spaceRect" presStyleCnt="0"/>
      <dgm:spPr/>
    </dgm:pt>
    <dgm:pt modelId="{D21C523C-6723-4FDC-A47E-A61F44276FD6}" type="pres">
      <dgm:prSet presAssocID="{0B688A7A-6467-48D6-A60C-2DE46AD4A928}" presName="textRect" presStyleLbl="revTx" presStyleIdx="3" presStyleCnt="4">
        <dgm:presLayoutVars>
          <dgm:chMax val="1"/>
          <dgm:chPref val="1"/>
        </dgm:presLayoutVars>
      </dgm:prSet>
      <dgm:spPr/>
    </dgm:pt>
  </dgm:ptLst>
  <dgm:cxnLst>
    <dgm:cxn modelId="{C419D606-D502-4177-A4F6-22EF44F2F968}" type="presOf" srcId="{7A840218-3EF3-44F2-ACEC-BB56B6EC3600}" destId="{E0FAF3CB-DB43-4888-A57F-AC00ABEA7DF5}" srcOrd="0" destOrd="0" presId="urn:microsoft.com/office/officeart/2018/2/layout/IconLabelList"/>
    <dgm:cxn modelId="{55E03134-1424-42D7-8ECD-E35E7CEC8C23}" type="presOf" srcId="{0B688A7A-6467-48D6-A60C-2DE46AD4A928}" destId="{D21C523C-6723-4FDC-A47E-A61F44276FD6}" srcOrd="0" destOrd="0" presId="urn:microsoft.com/office/officeart/2018/2/layout/IconLabelList"/>
    <dgm:cxn modelId="{AF1D5439-2774-4D4E-885E-4D677EB549DF}" srcId="{6E8080BC-4688-4A08-809E-F123E0C490B3}" destId="{6C834F74-3864-4F48-9B85-9588591F0EF8}" srcOrd="0" destOrd="0" parTransId="{7EACA0B4-34C1-47D4-897C-B70891280A3E}" sibTransId="{6E4B6BA2-CA72-44CB-A508-369E52E34010}"/>
    <dgm:cxn modelId="{BFE3564D-F0B0-4122-B3EC-6490E7F1C2D1}" srcId="{6E8080BC-4688-4A08-809E-F123E0C490B3}" destId="{0B688A7A-6467-48D6-A60C-2DE46AD4A928}" srcOrd="3" destOrd="0" parTransId="{7D913FEC-D58E-496E-B34E-BE8448908112}" sibTransId="{9BFBB73B-1B0E-4984-8501-E948EC6E2B31}"/>
    <dgm:cxn modelId="{4A42A37A-CDBA-45BD-8505-4DA39C400591}" type="presOf" srcId="{6E8080BC-4688-4A08-809E-F123E0C490B3}" destId="{834BA3F8-1D07-47D6-9807-9DCE355D2968}" srcOrd="0" destOrd="0" presId="urn:microsoft.com/office/officeart/2018/2/layout/IconLabelList"/>
    <dgm:cxn modelId="{A42A378A-108C-48E9-A74E-C84B23194FBA}" srcId="{6E8080BC-4688-4A08-809E-F123E0C490B3}" destId="{90F5B426-C27A-41C2-841B-A8031C84984C}" srcOrd="2" destOrd="0" parTransId="{2085A1A4-FCFE-44F4-8A1E-21F676949B54}" sibTransId="{9A8B3049-129F-4663-8D46-D8D5E543A055}"/>
    <dgm:cxn modelId="{09A24CB2-E196-4324-AA89-4AD59176AADE}" type="presOf" srcId="{90F5B426-C27A-41C2-841B-A8031C84984C}" destId="{1369A6D0-FE4D-4597-BCCB-F442C6C51118}" srcOrd="0" destOrd="0" presId="urn:microsoft.com/office/officeart/2018/2/layout/IconLabelList"/>
    <dgm:cxn modelId="{F26D39DF-E527-4E1E-9F2B-044686D2E99C}" srcId="{6E8080BC-4688-4A08-809E-F123E0C490B3}" destId="{7A840218-3EF3-44F2-ACEC-BB56B6EC3600}" srcOrd="1" destOrd="0" parTransId="{303FE44A-5653-4406-AF60-C53E3B67C366}" sibTransId="{27D43F98-3BDE-4563-ACB7-1C2750C5B190}"/>
    <dgm:cxn modelId="{4B9B94E4-30EB-4170-8C53-A0BD080DFCA5}" type="presOf" srcId="{6C834F74-3864-4F48-9B85-9588591F0EF8}" destId="{124C1230-5450-495F-850A-62B7CA2CCC2E}" srcOrd="0" destOrd="0" presId="urn:microsoft.com/office/officeart/2018/2/layout/IconLabelList"/>
    <dgm:cxn modelId="{80CEED8C-7D23-47D0-ABF5-5D5ABD9FDF3A}" type="presParOf" srcId="{834BA3F8-1D07-47D6-9807-9DCE355D2968}" destId="{90137AC6-4AAE-4AD1-B1A0-6710511831D9}" srcOrd="0" destOrd="0" presId="urn:microsoft.com/office/officeart/2018/2/layout/IconLabelList"/>
    <dgm:cxn modelId="{8B702CBE-5D25-40AD-BFFF-9B91231C95D4}" type="presParOf" srcId="{90137AC6-4AAE-4AD1-B1A0-6710511831D9}" destId="{2F02353A-2B71-44A9-BC98-5D4983AAE021}" srcOrd="0" destOrd="0" presId="urn:microsoft.com/office/officeart/2018/2/layout/IconLabelList"/>
    <dgm:cxn modelId="{CB4F08F0-FA79-4C8D-ABF9-084433CE70FA}" type="presParOf" srcId="{90137AC6-4AAE-4AD1-B1A0-6710511831D9}" destId="{EA070133-D822-4BE2-BB9D-BDC29DD622C6}" srcOrd="1" destOrd="0" presId="urn:microsoft.com/office/officeart/2018/2/layout/IconLabelList"/>
    <dgm:cxn modelId="{84D78A18-052F-41FB-90C0-D1113092974C}" type="presParOf" srcId="{90137AC6-4AAE-4AD1-B1A0-6710511831D9}" destId="{124C1230-5450-495F-850A-62B7CA2CCC2E}" srcOrd="2" destOrd="0" presId="urn:microsoft.com/office/officeart/2018/2/layout/IconLabelList"/>
    <dgm:cxn modelId="{A3C83986-27CC-4D07-8892-74493E8588DE}" type="presParOf" srcId="{834BA3F8-1D07-47D6-9807-9DCE355D2968}" destId="{E244F2C1-F8D7-44BB-8D15-87B7DAD14C3E}" srcOrd="1" destOrd="0" presId="urn:microsoft.com/office/officeart/2018/2/layout/IconLabelList"/>
    <dgm:cxn modelId="{A729B0BC-50AB-4F0F-936D-5FB91139D29C}" type="presParOf" srcId="{834BA3F8-1D07-47D6-9807-9DCE355D2968}" destId="{39E5E76B-A90E-4ED3-83B4-B4B0B27BA71A}" srcOrd="2" destOrd="0" presId="urn:microsoft.com/office/officeart/2018/2/layout/IconLabelList"/>
    <dgm:cxn modelId="{17250C0B-6648-4E43-B8D0-ABD18E0CDEF0}" type="presParOf" srcId="{39E5E76B-A90E-4ED3-83B4-B4B0B27BA71A}" destId="{AC1D7173-F0D5-4151-87C7-EEC5D5E67A2D}" srcOrd="0" destOrd="0" presId="urn:microsoft.com/office/officeart/2018/2/layout/IconLabelList"/>
    <dgm:cxn modelId="{1832EE82-38DF-4E82-8BCA-60388D1D344D}" type="presParOf" srcId="{39E5E76B-A90E-4ED3-83B4-B4B0B27BA71A}" destId="{2077380B-431F-4547-8EFF-F9F0C47E307B}" srcOrd="1" destOrd="0" presId="urn:microsoft.com/office/officeart/2018/2/layout/IconLabelList"/>
    <dgm:cxn modelId="{DF32DBE8-1BE6-42C4-8B05-CD1F6588501C}" type="presParOf" srcId="{39E5E76B-A90E-4ED3-83B4-B4B0B27BA71A}" destId="{E0FAF3CB-DB43-4888-A57F-AC00ABEA7DF5}" srcOrd="2" destOrd="0" presId="urn:microsoft.com/office/officeart/2018/2/layout/IconLabelList"/>
    <dgm:cxn modelId="{63637D57-E04F-4E63-8FA9-BC49E12BC677}" type="presParOf" srcId="{834BA3F8-1D07-47D6-9807-9DCE355D2968}" destId="{017F268C-D7F1-4BDE-A9CD-5A688975E585}" srcOrd="3" destOrd="0" presId="urn:microsoft.com/office/officeart/2018/2/layout/IconLabelList"/>
    <dgm:cxn modelId="{E575AD0D-7885-45E4-8C8F-7E27221F92D2}" type="presParOf" srcId="{834BA3F8-1D07-47D6-9807-9DCE355D2968}" destId="{3B265A57-A59D-4149-B631-E6C45A804A0F}" srcOrd="4" destOrd="0" presId="urn:microsoft.com/office/officeart/2018/2/layout/IconLabelList"/>
    <dgm:cxn modelId="{F06A5E68-F46F-4CED-8AF4-7323D436BC4B}" type="presParOf" srcId="{3B265A57-A59D-4149-B631-E6C45A804A0F}" destId="{96693E01-F37B-4623-A668-AA0308E6B642}" srcOrd="0" destOrd="0" presId="urn:microsoft.com/office/officeart/2018/2/layout/IconLabelList"/>
    <dgm:cxn modelId="{A4370461-C127-4171-8ADC-89D4C696CC74}" type="presParOf" srcId="{3B265A57-A59D-4149-B631-E6C45A804A0F}" destId="{E4DAFDF8-CC94-465C-8FA9-EF7C08953158}" srcOrd="1" destOrd="0" presId="urn:microsoft.com/office/officeart/2018/2/layout/IconLabelList"/>
    <dgm:cxn modelId="{5339BEC2-886A-4E45-A81C-053BD386EF72}" type="presParOf" srcId="{3B265A57-A59D-4149-B631-E6C45A804A0F}" destId="{1369A6D0-FE4D-4597-BCCB-F442C6C51118}" srcOrd="2" destOrd="0" presId="urn:microsoft.com/office/officeart/2018/2/layout/IconLabelList"/>
    <dgm:cxn modelId="{CA31DDD9-084A-4C3D-9B57-2E12BCD38AE8}" type="presParOf" srcId="{834BA3F8-1D07-47D6-9807-9DCE355D2968}" destId="{F21733B4-148F-4469-90EA-D2D14B7DBD9C}" srcOrd="5" destOrd="0" presId="urn:microsoft.com/office/officeart/2018/2/layout/IconLabelList"/>
    <dgm:cxn modelId="{AFB809E5-E92E-44B2-A090-7B2EDB30D06E}" type="presParOf" srcId="{834BA3F8-1D07-47D6-9807-9DCE355D2968}" destId="{E667A66D-00CB-475F-A9FB-50237DE4212C}" srcOrd="6" destOrd="0" presId="urn:microsoft.com/office/officeart/2018/2/layout/IconLabelList"/>
    <dgm:cxn modelId="{C00B72B7-7FA0-4416-B90C-1BFA7D135B45}" type="presParOf" srcId="{E667A66D-00CB-475F-A9FB-50237DE4212C}" destId="{79660E4C-65CC-4EA4-BA58-9878EC1CD652}" srcOrd="0" destOrd="0" presId="urn:microsoft.com/office/officeart/2018/2/layout/IconLabelList"/>
    <dgm:cxn modelId="{214E9310-E0C3-4A40-9DBF-704FD01B694A}" type="presParOf" srcId="{E667A66D-00CB-475F-A9FB-50237DE4212C}" destId="{30885A11-D137-42D8-A3F6-C78623E33B92}" srcOrd="1" destOrd="0" presId="urn:microsoft.com/office/officeart/2018/2/layout/IconLabelList"/>
    <dgm:cxn modelId="{0F292309-2747-4AF1-AE18-4DABB67D76BA}" type="presParOf" srcId="{E667A66D-00CB-475F-A9FB-50237DE4212C}" destId="{D21C523C-6723-4FDC-A47E-A61F44276FD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D48BB8A-0BAE-41D4-ADA0-A1258074C9EC}" type="doc">
      <dgm:prSet loTypeId="urn:microsoft.com/office/officeart/2005/8/layout/matrix3" loCatId="matrix" qsTypeId="urn:microsoft.com/office/officeart/2005/8/quickstyle/simple1" qsCatId="simple" csTypeId="urn:microsoft.com/office/officeart/2005/8/colors/colorful1" csCatId="colorful" phldr="1"/>
      <dgm:spPr/>
      <dgm:t>
        <a:bodyPr/>
        <a:lstStyle/>
        <a:p>
          <a:endParaRPr lang="en-US"/>
        </a:p>
      </dgm:t>
    </dgm:pt>
    <dgm:pt modelId="{ABB0411D-6114-4C90-B147-9C6274E0E0D0}">
      <dgm:prSet/>
      <dgm:spPr/>
      <dgm:t>
        <a:bodyPr/>
        <a:lstStyle/>
        <a:p>
          <a:r>
            <a:rPr lang="en-US"/>
            <a:t>Storage areas must be kept dust free, dry and clean.</a:t>
          </a:r>
        </a:p>
      </dgm:t>
    </dgm:pt>
    <dgm:pt modelId="{0B0A50C6-BC15-41DC-9C5C-1661E318C881}" type="parTrans" cxnId="{FD22DD3C-F9C1-4A1A-8657-C7FDF34D831B}">
      <dgm:prSet/>
      <dgm:spPr/>
      <dgm:t>
        <a:bodyPr/>
        <a:lstStyle/>
        <a:p>
          <a:endParaRPr lang="en-US"/>
        </a:p>
      </dgm:t>
    </dgm:pt>
    <dgm:pt modelId="{74C1B54B-8F1F-4908-8559-687F084EB4FE}" type="sibTrans" cxnId="{FD22DD3C-F9C1-4A1A-8657-C7FDF34D831B}">
      <dgm:prSet/>
      <dgm:spPr/>
      <dgm:t>
        <a:bodyPr/>
        <a:lstStyle/>
        <a:p>
          <a:endParaRPr lang="en-US"/>
        </a:p>
      </dgm:t>
    </dgm:pt>
    <dgm:pt modelId="{4F9A6B60-BAD7-4191-B306-4C65BE66C617}">
      <dgm:prSet/>
      <dgm:spPr/>
      <dgm:t>
        <a:bodyPr/>
        <a:lstStyle/>
        <a:p>
          <a:r>
            <a:rPr lang="en-US" dirty="0"/>
            <a:t>Inspection on arrival with QA documentation.</a:t>
          </a:r>
        </a:p>
      </dgm:t>
    </dgm:pt>
    <dgm:pt modelId="{D1ED9807-6B6B-4CF9-81D5-9631CBAC96A5}" type="parTrans" cxnId="{4873ECBC-3849-449A-8453-103471AEC2C0}">
      <dgm:prSet/>
      <dgm:spPr/>
      <dgm:t>
        <a:bodyPr/>
        <a:lstStyle/>
        <a:p>
          <a:endParaRPr lang="en-US"/>
        </a:p>
      </dgm:t>
    </dgm:pt>
    <dgm:pt modelId="{0DFC8BBE-1EB9-47B2-8189-5499AFC0DB2B}" type="sibTrans" cxnId="{4873ECBC-3849-449A-8453-103471AEC2C0}">
      <dgm:prSet/>
      <dgm:spPr/>
      <dgm:t>
        <a:bodyPr/>
        <a:lstStyle/>
        <a:p>
          <a:endParaRPr lang="en-US"/>
        </a:p>
      </dgm:t>
    </dgm:pt>
    <dgm:pt modelId="{B8962663-74B1-43DC-8F3E-F5ABBF32BBEB}">
      <dgm:prSet/>
      <dgm:spPr/>
      <dgm:t>
        <a:bodyPr/>
        <a:lstStyle/>
        <a:p>
          <a:r>
            <a:rPr lang="en-US"/>
            <a:t>Equipment and or materials shall be covered up until installation and inspected for further wipe down if required.</a:t>
          </a:r>
        </a:p>
      </dgm:t>
    </dgm:pt>
    <dgm:pt modelId="{B9A55625-73B1-44F1-93E6-88D4BC2754E0}" type="parTrans" cxnId="{B7638BD6-29D4-4A76-9DF9-2DC6F96F7977}">
      <dgm:prSet/>
      <dgm:spPr/>
      <dgm:t>
        <a:bodyPr/>
        <a:lstStyle/>
        <a:p>
          <a:endParaRPr lang="en-US"/>
        </a:p>
      </dgm:t>
    </dgm:pt>
    <dgm:pt modelId="{159961B9-6A51-4655-B555-31A4254459D2}" type="sibTrans" cxnId="{B7638BD6-29D4-4A76-9DF9-2DC6F96F7977}">
      <dgm:prSet/>
      <dgm:spPr/>
      <dgm:t>
        <a:bodyPr/>
        <a:lstStyle/>
        <a:p>
          <a:endParaRPr lang="en-US"/>
        </a:p>
      </dgm:t>
    </dgm:pt>
    <dgm:pt modelId="{86DA2512-9C9D-4719-93CC-9245B9692693}">
      <dgm:prSet/>
      <dgm:spPr/>
      <dgm:t>
        <a:bodyPr/>
        <a:lstStyle/>
        <a:p>
          <a:r>
            <a:rPr lang="en-US"/>
            <a:t>Ensure good house keeping practices are maintained at all times.</a:t>
          </a:r>
        </a:p>
      </dgm:t>
    </dgm:pt>
    <dgm:pt modelId="{43889534-D2F8-4028-AD65-B472F4E00CA7}" type="parTrans" cxnId="{0E30F2E1-424A-4CD4-8FB5-E05021D8ECF9}">
      <dgm:prSet/>
      <dgm:spPr/>
      <dgm:t>
        <a:bodyPr/>
        <a:lstStyle/>
        <a:p>
          <a:endParaRPr lang="en-US"/>
        </a:p>
      </dgm:t>
    </dgm:pt>
    <dgm:pt modelId="{67E02331-D092-41AA-B68B-B00A332551DE}" type="sibTrans" cxnId="{0E30F2E1-424A-4CD4-8FB5-E05021D8ECF9}">
      <dgm:prSet/>
      <dgm:spPr/>
      <dgm:t>
        <a:bodyPr/>
        <a:lstStyle/>
        <a:p>
          <a:endParaRPr lang="en-US"/>
        </a:p>
      </dgm:t>
    </dgm:pt>
    <dgm:pt modelId="{96A1A311-B879-4328-8082-13CF639F202D}" type="pres">
      <dgm:prSet presAssocID="{2D48BB8A-0BAE-41D4-ADA0-A1258074C9EC}" presName="matrix" presStyleCnt="0">
        <dgm:presLayoutVars>
          <dgm:chMax val="1"/>
          <dgm:dir/>
          <dgm:resizeHandles val="exact"/>
        </dgm:presLayoutVars>
      </dgm:prSet>
      <dgm:spPr/>
    </dgm:pt>
    <dgm:pt modelId="{128CC378-B983-4313-9730-97DCA691697D}" type="pres">
      <dgm:prSet presAssocID="{2D48BB8A-0BAE-41D4-ADA0-A1258074C9EC}" presName="diamond" presStyleLbl="bgShp" presStyleIdx="0" presStyleCnt="1"/>
      <dgm:spPr/>
    </dgm:pt>
    <dgm:pt modelId="{04842126-E3A8-48FB-9B4F-216E992A3241}" type="pres">
      <dgm:prSet presAssocID="{2D48BB8A-0BAE-41D4-ADA0-A1258074C9EC}" presName="quad1" presStyleLbl="node1" presStyleIdx="0" presStyleCnt="4">
        <dgm:presLayoutVars>
          <dgm:chMax val="0"/>
          <dgm:chPref val="0"/>
          <dgm:bulletEnabled val="1"/>
        </dgm:presLayoutVars>
      </dgm:prSet>
      <dgm:spPr/>
    </dgm:pt>
    <dgm:pt modelId="{7B6638A0-ACD9-4AB0-81E1-DFC8935B84E2}" type="pres">
      <dgm:prSet presAssocID="{2D48BB8A-0BAE-41D4-ADA0-A1258074C9EC}" presName="quad2" presStyleLbl="node1" presStyleIdx="1" presStyleCnt="4">
        <dgm:presLayoutVars>
          <dgm:chMax val="0"/>
          <dgm:chPref val="0"/>
          <dgm:bulletEnabled val="1"/>
        </dgm:presLayoutVars>
      </dgm:prSet>
      <dgm:spPr/>
    </dgm:pt>
    <dgm:pt modelId="{5AF41107-4871-4D8C-924D-64BE50834ACC}" type="pres">
      <dgm:prSet presAssocID="{2D48BB8A-0BAE-41D4-ADA0-A1258074C9EC}" presName="quad3" presStyleLbl="node1" presStyleIdx="2" presStyleCnt="4">
        <dgm:presLayoutVars>
          <dgm:chMax val="0"/>
          <dgm:chPref val="0"/>
          <dgm:bulletEnabled val="1"/>
        </dgm:presLayoutVars>
      </dgm:prSet>
      <dgm:spPr/>
    </dgm:pt>
    <dgm:pt modelId="{4C5451F5-92A3-473F-88F5-8050730D9922}" type="pres">
      <dgm:prSet presAssocID="{2D48BB8A-0BAE-41D4-ADA0-A1258074C9EC}" presName="quad4" presStyleLbl="node1" presStyleIdx="3" presStyleCnt="4">
        <dgm:presLayoutVars>
          <dgm:chMax val="0"/>
          <dgm:chPref val="0"/>
          <dgm:bulletEnabled val="1"/>
        </dgm:presLayoutVars>
      </dgm:prSet>
      <dgm:spPr/>
    </dgm:pt>
  </dgm:ptLst>
  <dgm:cxnLst>
    <dgm:cxn modelId="{F6E1AB0D-68D6-4510-8FB9-4EE39D23FE56}" type="presOf" srcId="{ABB0411D-6114-4C90-B147-9C6274E0E0D0}" destId="{04842126-E3A8-48FB-9B4F-216E992A3241}" srcOrd="0" destOrd="0" presId="urn:microsoft.com/office/officeart/2005/8/layout/matrix3"/>
    <dgm:cxn modelId="{FD22DD3C-F9C1-4A1A-8657-C7FDF34D831B}" srcId="{2D48BB8A-0BAE-41D4-ADA0-A1258074C9EC}" destId="{ABB0411D-6114-4C90-B147-9C6274E0E0D0}" srcOrd="0" destOrd="0" parTransId="{0B0A50C6-BC15-41DC-9C5C-1661E318C881}" sibTransId="{74C1B54B-8F1F-4908-8559-687F084EB4FE}"/>
    <dgm:cxn modelId="{C932335C-DCBA-431D-BD8A-D0212A675379}" type="presOf" srcId="{2D48BB8A-0BAE-41D4-ADA0-A1258074C9EC}" destId="{96A1A311-B879-4328-8082-13CF639F202D}" srcOrd="0" destOrd="0" presId="urn:microsoft.com/office/officeart/2005/8/layout/matrix3"/>
    <dgm:cxn modelId="{3C787A68-683B-4096-A9D7-4AD0C8894231}" type="presOf" srcId="{B8962663-74B1-43DC-8F3E-F5ABBF32BBEB}" destId="{5AF41107-4871-4D8C-924D-64BE50834ACC}" srcOrd="0" destOrd="0" presId="urn:microsoft.com/office/officeart/2005/8/layout/matrix3"/>
    <dgm:cxn modelId="{63141B7C-0923-4DF8-B335-E90821249C95}" type="presOf" srcId="{4F9A6B60-BAD7-4191-B306-4C65BE66C617}" destId="{7B6638A0-ACD9-4AB0-81E1-DFC8935B84E2}" srcOrd="0" destOrd="0" presId="urn:microsoft.com/office/officeart/2005/8/layout/matrix3"/>
    <dgm:cxn modelId="{78E34290-52C3-4912-B290-DB2F1CC772D1}" type="presOf" srcId="{86DA2512-9C9D-4719-93CC-9245B9692693}" destId="{4C5451F5-92A3-473F-88F5-8050730D9922}" srcOrd="0" destOrd="0" presId="urn:microsoft.com/office/officeart/2005/8/layout/matrix3"/>
    <dgm:cxn modelId="{4873ECBC-3849-449A-8453-103471AEC2C0}" srcId="{2D48BB8A-0BAE-41D4-ADA0-A1258074C9EC}" destId="{4F9A6B60-BAD7-4191-B306-4C65BE66C617}" srcOrd="1" destOrd="0" parTransId="{D1ED9807-6B6B-4CF9-81D5-9631CBAC96A5}" sibTransId="{0DFC8BBE-1EB9-47B2-8189-5499AFC0DB2B}"/>
    <dgm:cxn modelId="{B7638BD6-29D4-4A76-9DF9-2DC6F96F7977}" srcId="{2D48BB8A-0BAE-41D4-ADA0-A1258074C9EC}" destId="{B8962663-74B1-43DC-8F3E-F5ABBF32BBEB}" srcOrd="2" destOrd="0" parTransId="{B9A55625-73B1-44F1-93E6-88D4BC2754E0}" sibTransId="{159961B9-6A51-4655-B555-31A4254459D2}"/>
    <dgm:cxn modelId="{0E30F2E1-424A-4CD4-8FB5-E05021D8ECF9}" srcId="{2D48BB8A-0BAE-41D4-ADA0-A1258074C9EC}" destId="{86DA2512-9C9D-4719-93CC-9245B9692693}" srcOrd="3" destOrd="0" parTransId="{43889534-D2F8-4028-AD65-B472F4E00CA7}" sibTransId="{67E02331-D092-41AA-B68B-B00A332551DE}"/>
    <dgm:cxn modelId="{99CA55AA-75E7-4ED8-B52A-4792891C329C}" type="presParOf" srcId="{96A1A311-B879-4328-8082-13CF639F202D}" destId="{128CC378-B983-4313-9730-97DCA691697D}" srcOrd="0" destOrd="0" presId="urn:microsoft.com/office/officeart/2005/8/layout/matrix3"/>
    <dgm:cxn modelId="{916004F9-C943-4B09-B69C-41E5E915532B}" type="presParOf" srcId="{96A1A311-B879-4328-8082-13CF639F202D}" destId="{04842126-E3A8-48FB-9B4F-216E992A3241}" srcOrd="1" destOrd="0" presId="urn:microsoft.com/office/officeart/2005/8/layout/matrix3"/>
    <dgm:cxn modelId="{5344062D-BE3F-4224-913E-9D740E167AE9}" type="presParOf" srcId="{96A1A311-B879-4328-8082-13CF639F202D}" destId="{7B6638A0-ACD9-4AB0-81E1-DFC8935B84E2}" srcOrd="2" destOrd="0" presId="urn:microsoft.com/office/officeart/2005/8/layout/matrix3"/>
    <dgm:cxn modelId="{5F1C074F-E697-4658-A62C-0F574F060296}" type="presParOf" srcId="{96A1A311-B879-4328-8082-13CF639F202D}" destId="{5AF41107-4871-4D8C-924D-64BE50834ACC}" srcOrd="3" destOrd="0" presId="urn:microsoft.com/office/officeart/2005/8/layout/matrix3"/>
    <dgm:cxn modelId="{02338DD5-634C-4020-A6A1-FC8CDB6E9B82}" type="presParOf" srcId="{96A1A311-B879-4328-8082-13CF639F202D}" destId="{4C5451F5-92A3-473F-88F5-8050730D9922}"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80D3D6-C8D8-4EB6-A695-276EED84FC6B}" type="doc">
      <dgm:prSet loTypeId="urn:microsoft.com/office/officeart/2005/8/layout/process5" loCatId="process" qsTypeId="urn:microsoft.com/office/officeart/2005/8/quickstyle/simple1" qsCatId="simple" csTypeId="urn:microsoft.com/office/officeart/2005/8/colors/colorful5" csCatId="colorful"/>
      <dgm:spPr/>
      <dgm:t>
        <a:bodyPr/>
        <a:lstStyle/>
        <a:p>
          <a:endParaRPr lang="en-US"/>
        </a:p>
      </dgm:t>
    </dgm:pt>
    <dgm:pt modelId="{293AADD5-319F-425E-9862-66FC43598FE0}">
      <dgm:prSet/>
      <dgm:spPr/>
      <dgm:t>
        <a:bodyPr/>
        <a:lstStyle/>
        <a:p>
          <a:r>
            <a:rPr lang="en-US"/>
            <a:t>Damaged Material</a:t>
          </a:r>
        </a:p>
      </dgm:t>
    </dgm:pt>
    <dgm:pt modelId="{A133124F-30BF-4B21-96D5-C71A60FB7185}" type="parTrans" cxnId="{9AADD1CF-F96D-411E-9892-1F5F72CF450C}">
      <dgm:prSet/>
      <dgm:spPr/>
      <dgm:t>
        <a:bodyPr/>
        <a:lstStyle/>
        <a:p>
          <a:endParaRPr lang="en-US"/>
        </a:p>
      </dgm:t>
    </dgm:pt>
    <dgm:pt modelId="{F876135D-9CA3-4BEB-8CF1-511851BA64A8}" type="sibTrans" cxnId="{9AADD1CF-F96D-411E-9892-1F5F72CF450C}">
      <dgm:prSet/>
      <dgm:spPr/>
      <dgm:t>
        <a:bodyPr/>
        <a:lstStyle/>
        <a:p>
          <a:endParaRPr lang="en-US"/>
        </a:p>
      </dgm:t>
    </dgm:pt>
    <dgm:pt modelId="{C9716789-78CF-471E-B2B1-805DC29688B1}">
      <dgm:prSet/>
      <dgm:spPr/>
      <dgm:t>
        <a:bodyPr/>
        <a:lstStyle/>
        <a:p>
          <a:r>
            <a:rPr lang="en-US"/>
            <a:t>Assess damage.</a:t>
          </a:r>
        </a:p>
      </dgm:t>
    </dgm:pt>
    <dgm:pt modelId="{93B28BD3-A2D6-4188-B2F8-179E09A9B74C}" type="parTrans" cxnId="{27B01736-5279-4150-B39B-8589C91F82C5}">
      <dgm:prSet/>
      <dgm:spPr/>
      <dgm:t>
        <a:bodyPr/>
        <a:lstStyle/>
        <a:p>
          <a:endParaRPr lang="en-US"/>
        </a:p>
      </dgm:t>
    </dgm:pt>
    <dgm:pt modelId="{E10590C5-5782-4B17-9F52-24C304F1F490}" type="sibTrans" cxnId="{27B01736-5279-4150-B39B-8589C91F82C5}">
      <dgm:prSet/>
      <dgm:spPr/>
      <dgm:t>
        <a:bodyPr/>
        <a:lstStyle/>
        <a:p>
          <a:endParaRPr lang="en-US"/>
        </a:p>
      </dgm:t>
    </dgm:pt>
    <dgm:pt modelId="{3C03A2FD-2A35-4629-9DDC-6EA6B37F884A}">
      <dgm:prSet/>
      <dgm:spPr/>
      <dgm:t>
        <a:bodyPr/>
        <a:lstStyle/>
        <a:p>
          <a:r>
            <a:rPr lang="en-US"/>
            <a:t>Decontaminate or replace.</a:t>
          </a:r>
        </a:p>
      </dgm:t>
    </dgm:pt>
    <dgm:pt modelId="{1A2EB164-64CC-4AC1-9D5F-FA5E45476A55}" type="parTrans" cxnId="{4081FE7C-86E4-4C5B-AAA2-CA815610EBC5}">
      <dgm:prSet/>
      <dgm:spPr/>
      <dgm:t>
        <a:bodyPr/>
        <a:lstStyle/>
        <a:p>
          <a:endParaRPr lang="en-US"/>
        </a:p>
      </dgm:t>
    </dgm:pt>
    <dgm:pt modelId="{4DC0FE02-D174-4161-BC07-9C2410FD6821}" type="sibTrans" cxnId="{4081FE7C-86E4-4C5B-AAA2-CA815610EBC5}">
      <dgm:prSet/>
      <dgm:spPr/>
      <dgm:t>
        <a:bodyPr/>
        <a:lstStyle/>
        <a:p>
          <a:endParaRPr lang="en-US"/>
        </a:p>
      </dgm:t>
    </dgm:pt>
    <dgm:pt modelId="{AE551AC1-E39E-4632-BD56-36C5B7E5E600}">
      <dgm:prSet/>
      <dgm:spPr/>
      <dgm:t>
        <a:bodyPr/>
        <a:lstStyle/>
        <a:p>
          <a:r>
            <a:rPr lang="en-US"/>
            <a:t>Return to manufacturer.</a:t>
          </a:r>
        </a:p>
      </dgm:t>
    </dgm:pt>
    <dgm:pt modelId="{65A8D7D3-2C99-4F34-85B2-2A3699B0F51D}" type="parTrans" cxnId="{0B864D7E-5E1F-4ECF-83B5-1C40CB1549F4}">
      <dgm:prSet/>
      <dgm:spPr/>
      <dgm:t>
        <a:bodyPr/>
        <a:lstStyle/>
        <a:p>
          <a:endParaRPr lang="en-US"/>
        </a:p>
      </dgm:t>
    </dgm:pt>
    <dgm:pt modelId="{4AA39D26-6E05-4ED8-B3AD-62C50AF4D61F}" type="sibTrans" cxnId="{0B864D7E-5E1F-4ECF-83B5-1C40CB1549F4}">
      <dgm:prSet/>
      <dgm:spPr/>
      <dgm:t>
        <a:bodyPr/>
        <a:lstStyle/>
        <a:p>
          <a:endParaRPr lang="en-US"/>
        </a:p>
      </dgm:t>
    </dgm:pt>
    <dgm:pt modelId="{45A0AF30-4F7B-4531-98F3-44A68D2486AA}" type="pres">
      <dgm:prSet presAssocID="{4B80D3D6-C8D8-4EB6-A695-276EED84FC6B}" presName="diagram" presStyleCnt="0">
        <dgm:presLayoutVars>
          <dgm:dir/>
          <dgm:resizeHandles val="exact"/>
        </dgm:presLayoutVars>
      </dgm:prSet>
      <dgm:spPr/>
    </dgm:pt>
    <dgm:pt modelId="{FDE2ACC6-C3E9-4BDB-A511-DE7FA2985720}" type="pres">
      <dgm:prSet presAssocID="{293AADD5-319F-425E-9862-66FC43598FE0}" presName="node" presStyleLbl="node1" presStyleIdx="0" presStyleCnt="4">
        <dgm:presLayoutVars>
          <dgm:bulletEnabled val="1"/>
        </dgm:presLayoutVars>
      </dgm:prSet>
      <dgm:spPr/>
    </dgm:pt>
    <dgm:pt modelId="{5CE95C0B-CEFC-42D9-91D4-ACCBC1564590}" type="pres">
      <dgm:prSet presAssocID="{F876135D-9CA3-4BEB-8CF1-511851BA64A8}" presName="sibTrans" presStyleLbl="sibTrans2D1" presStyleIdx="0" presStyleCnt="3"/>
      <dgm:spPr/>
    </dgm:pt>
    <dgm:pt modelId="{B90AB654-6967-4811-A0DD-89D769B9AB8D}" type="pres">
      <dgm:prSet presAssocID="{F876135D-9CA3-4BEB-8CF1-511851BA64A8}" presName="connectorText" presStyleLbl="sibTrans2D1" presStyleIdx="0" presStyleCnt="3"/>
      <dgm:spPr/>
    </dgm:pt>
    <dgm:pt modelId="{7F278D51-EFDB-4245-A5ED-E07B54DE09F9}" type="pres">
      <dgm:prSet presAssocID="{C9716789-78CF-471E-B2B1-805DC29688B1}" presName="node" presStyleLbl="node1" presStyleIdx="1" presStyleCnt="4">
        <dgm:presLayoutVars>
          <dgm:bulletEnabled val="1"/>
        </dgm:presLayoutVars>
      </dgm:prSet>
      <dgm:spPr/>
    </dgm:pt>
    <dgm:pt modelId="{0EF47047-CD8C-4E20-8F12-E0C8B4FEEEB5}" type="pres">
      <dgm:prSet presAssocID="{E10590C5-5782-4B17-9F52-24C304F1F490}" presName="sibTrans" presStyleLbl="sibTrans2D1" presStyleIdx="1" presStyleCnt="3"/>
      <dgm:spPr/>
    </dgm:pt>
    <dgm:pt modelId="{2A56DCF2-7164-4A09-B9AF-CC2EB4E8CDB8}" type="pres">
      <dgm:prSet presAssocID="{E10590C5-5782-4B17-9F52-24C304F1F490}" presName="connectorText" presStyleLbl="sibTrans2D1" presStyleIdx="1" presStyleCnt="3"/>
      <dgm:spPr/>
    </dgm:pt>
    <dgm:pt modelId="{5302DA50-7C1C-457F-BC0D-FFDDEBC67913}" type="pres">
      <dgm:prSet presAssocID="{3C03A2FD-2A35-4629-9DDC-6EA6B37F884A}" presName="node" presStyleLbl="node1" presStyleIdx="2" presStyleCnt="4">
        <dgm:presLayoutVars>
          <dgm:bulletEnabled val="1"/>
        </dgm:presLayoutVars>
      </dgm:prSet>
      <dgm:spPr/>
    </dgm:pt>
    <dgm:pt modelId="{01433856-4EFA-4EF6-92EC-2B970A01D7B5}" type="pres">
      <dgm:prSet presAssocID="{4DC0FE02-D174-4161-BC07-9C2410FD6821}" presName="sibTrans" presStyleLbl="sibTrans2D1" presStyleIdx="2" presStyleCnt="3"/>
      <dgm:spPr/>
    </dgm:pt>
    <dgm:pt modelId="{795F45BA-49BB-40FB-9376-CBAD6E01527D}" type="pres">
      <dgm:prSet presAssocID="{4DC0FE02-D174-4161-BC07-9C2410FD6821}" presName="connectorText" presStyleLbl="sibTrans2D1" presStyleIdx="2" presStyleCnt="3"/>
      <dgm:spPr/>
    </dgm:pt>
    <dgm:pt modelId="{562DB1E4-721C-48E9-87A3-F85FA5AB2B48}" type="pres">
      <dgm:prSet presAssocID="{AE551AC1-E39E-4632-BD56-36C5B7E5E600}" presName="node" presStyleLbl="node1" presStyleIdx="3" presStyleCnt="4">
        <dgm:presLayoutVars>
          <dgm:bulletEnabled val="1"/>
        </dgm:presLayoutVars>
      </dgm:prSet>
      <dgm:spPr/>
    </dgm:pt>
  </dgm:ptLst>
  <dgm:cxnLst>
    <dgm:cxn modelId="{4ABAE511-2BC5-4BC7-8559-20CC157503F9}" type="presOf" srcId="{4DC0FE02-D174-4161-BC07-9C2410FD6821}" destId="{01433856-4EFA-4EF6-92EC-2B970A01D7B5}" srcOrd="0" destOrd="0" presId="urn:microsoft.com/office/officeart/2005/8/layout/process5"/>
    <dgm:cxn modelId="{7C20DF15-8C30-4B8C-9693-46EF891C6A7C}" type="presOf" srcId="{4DC0FE02-D174-4161-BC07-9C2410FD6821}" destId="{795F45BA-49BB-40FB-9376-CBAD6E01527D}" srcOrd="1" destOrd="0" presId="urn:microsoft.com/office/officeart/2005/8/layout/process5"/>
    <dgm:cxn modelId="{9D5A5416-D342-4735-A8B3-8529531E33A2}" type="presOf" srcId="{C9716789-78CF-471E-B2B1-805DC29688B1}" destId="{7F278D51-EFDB-4245-A5ED-E07B54DE09F9}" srcOrd="0" destOrd="0" presId="urn:microsoft.com/office/officeart/2005/8/layout/process5"/>
    <dgm:cxn modelId="{3759C02B-C1C0-49ED-B87A-067C397242DD}" type="presOf" srcId="{4B80D3D6-C8D8-4EB6-A695-276EED84FC6B}" destId="{45A0AF30-4F7B-4531-98F3-44A68D2486AA}" srcOrd="0" destOrd="0" presId="urn:microsoft.com/office/officeart/2005/8/layout/process5"/>
    <dgm:cxn modelId="{103E672F-CE06-4969-B787-150DFE3DD7AE}" type="presOf" srcId="{3C03A2FD-2A35-4629-9DDC-6EA6B37F884A}" destId="{5302DA50-7C1C-457F-BC0D-FFDDEBC67913}" srcOrd="0" destOrd="0" presId="urn:microsoft.com/office/officeart/2005/8/layout/process5"/>
    <dgm:cxn modelId="{27B01736-5279-4150-B39B-8589C91F82C5}" srcId="{4B80D3D6-C8D8-4EB6-A695-276EED84FC6B}" destId="{C9716789-78CF-471E-B2B1-805DC29688B1}" srcOrd="1" destOrd="0" parTransId="{93B28BD3-A2D6-4188-B2F8-179E09A9B74C}" sibTransId="{E10590C5-5782-4B17-9F52-24C304F1F490}"/>
    <dgm:cxn modelId="{FA38F045-63D1-4FD2-AF29-9DCE0E156CA3}" type="presOf" srcId="{293AADD5-319F-425E-9862-66FC43598FE0}" destId="{FDE2ACC6-C3E9-4BDB-A511-DE7FA2985720}" srcOrd="0" destOrd="0" presId="urn:microsoft.com/office/officeart/2005/8/layout/process5"/>
    <dgm:cxn modelId="{4081FE7C-86E4-4C5B-AAA2-CA815610EBC5}" srcId="{4B80D3D6-C8D8-4EB6-A695-276EED84FC6B}" destId="{3C03A2FD-2A35-4629-9DDC-6EA6B37F884A}" srcOrd="2" destOrd="0" parTransId="{1A2EB164-64CC-4AC1-9D5F-FA5E45476A55}" sibTransId="{4DC0FE02-D174-4161-BC07-9C2410FD6821}"/>
    <dgm:cxn modelId="{FDB2367D-8652-47D1-882B-E1F151326CE1}" type="presOf" srcId="{E10590C5-5782-4B17-9F52-24C304F1F490}" destId="{2A56DCF2-7164-4A09-B9AF-CC2EB4E8CDB8}" srcOrd="1" destOrd="0" presId="urn:microsoft.com/office/officeart/2005/8/layout/process5"/>
    <dgm:cxn modelId="{0B864D7E-5E1F-4ECF-83B5-1C40CB1549F4}" srcId="{4B80D3D6-C8D8-4EB6-A695-276EED84FC6B}" destId="{AE551AC1-E39E-4632-BD56-36C5B7E5E600}" srcOrd="3" destOrd="0" parTransId="{65A8D7D3-2C99-4F34-85B2-2A3699B0F51D}" sibTransId="{4AA39D26-6E05-4ED8-B3AD-62C50AF4D61F}"/>
    <dgm:cxn modelId="{D09B5B7F-4AA2-4F4F-A860-694841137639}" type="presOf" srcId="{F876135D-9CA3-4BEB-8CF1-511851BA64A8}" destId="{B90AB654-6967-4811-A0DD-89D769B9AB8D}" srcOrd="1" destOrd="0" presId="urn:microsoft.com/office/officeart/2005/8/layout/process5"/>
    <dgm:cxn modelId="{7F08D687-4BA0-4F0F-BA8D-49E3FDAF24F7}" type="presOf" srcId="{F876135D-9CA3-4BEB-8CF1-511851BA64A8}" destId="{5CE95C0B-CEFC-42D9-91D4-ACCBC1564590}" srcOrd="0" destOrd="0" presId="urn:microsoft.com/office/officeart/2005/8/layout/process5"/>
    <dgm:cxn modelId="{B98D35CB-843F-42F4-9509-C47BB8838BF6}" type="presOf" srcId="{AE551AC1-E39E-4632-BD56-36C5B7E5E600}" destId="{562DB1E4-721C-48E9-87A3-F85FA5AB2B48}" srcOrd="0" destOrd="0" presId="urn:microsoft.com/office/officeart/2005/8/layout/process5"/>
    <dgm:cxn modelId="{9AADD1CF-F96D-411E-9892-1F5F72CF450C}" srcId="{4B80D3D6-C8D8-4EB6-A695-276EED84FC6B}" destId="{293AADD5-319F-425E-9862-66FC43598FE0}" srcOrd="0" destOrd="0" parTransId="{A133124F-30BF-4B21-96D5-C71A60FB7185}" sibTransId="{F876135D-9CA3-4BEB-8CF1-511851BA64A8}"/>
    <dgm:cxn modelId="{432CFDDB-6F58-4999-9389-25EA23F7E1B7}" type="presOf" srcId="{E10590C5-5782-4B17-9F52-24C304F1F490}" destId="{0EF47047-CD8C-4E20-8F12-E0C8B4FEEEB5}" srcOrd="0" destOrd="0" presId="urn:microsoft.com/office/officeart/2005/8/layout/process5"/>
    <dgm:cxn modelId="{1BEE5FDC-C467-4A6F-A9B6-39E8F4F493D1}" type="presParOf" srcId="{45A0AF30-4F7B-4531-98F3-44A68D2486AA}" destId="{FDE2ACC6-C3E9-4BDB-A511-DE7FA2985720}" srcOrd="0" destOrd="0" presId="urn:microsoft.com/office/officeart/2005/8/layout/process5"/>
    <dgm:cxn modelId="{A9DE1C91-DFA0-473C-A8A0-CF5E56D1E426}" type="presParOf" srcId="{45A0AF30-4F7B-4531-98F3-44A68D2486AA}" destId="{5CE95C0B-CEFC-42D9-91D4-ACCBC1564590}" srcOrd="1" destOrd="0" presId="urn:microsoft.com/office/officeart/2005/8/layout/process5"/>
    <dgm:cxn modelId="{18A379CB-607E-49A0-A5DE-961E8A8BD73F}" type="presParOf" srcId="{5CE95C0B-CEFC-42D9-91D4-ACCBC1564590}" destId="{B90AB654-6967-4811-A0DD-89D769B9AB8D}" srcOrd="0" destOrd="0" presId="urn:microsoft.com/office/officeart/2005/8/layout/process5"/>
    <dgm:cxn modelId="{4A240FC9-FBD8-4C7B-87A4-6215A98024CE}" type="presParOf" srcId="{45A0AF30-4F7B-4531-98F3-44A68D2486AA}" destId="{7F278D51-EFDB-4245-A5ED-E07B54DE09F9}" srcOrd="2" destOrd="0" presId="urn:microsoft.com/office/officeart/2005/8/layout/process5"/>
    <dgm:cxn modelId="{3334E1B9-99DA-44EB-B660-9CBB56D41165}" type="presParOf" srcId="{45A0AF30-4F7B-4531-98F3-44A68D2486AA}" destId="{0EF47047-CD8C-4E20-8F12-E0C8B4FEEEB5}" srcOrd="3" destOrd="0" presId="urn:microsoft.com/office/officeart/2005/8/layout/process5"/>
    <dgm:cxn modelId="{479388D6-7A59-4D08-AFEA-F22C0F95DA72}" type="presParOf" srcId="{0EF47047-CD8C-4E20-8F12-E0C8B4FEEEB5}" destId="{2A56DCF2-7164-4A09-B9AF-CC2EB4E8CDB8}" srcOrd="0" destOrd="0" presId="urn:microsoft.com/office/officeart/2005/8/layout/process5"/>
    <dgm:cxn modelId="{38FCBD20-3A40-48C2-B989-C25133B2AC9B}" type="presParOf" srcId="{45A0AF30-4F7B-4531-98F3-44A68D2486AA}" destId="{5302DA50-7C1C-457F-BC0D-FFDDEBC67913}" srcOrd="4" destOrd="0" presId="urn:microsoft.com/office/officeart/2005/8/layout/process5"/>
    <dgm:cxn modelId="{E352FEF9-DA49-429F-A72C-EDCBFE23D177}" type="presParOf" srcId="{45A0AF30-4F7B-4531-98F3-44A68D2486AA}" destId="{01433856-4EFA-4EF6-92EC-2B970A01D7B5}" srcOrd="5" destOrd="0" presId="urn:microsoft.com/office/officeart/2005/8/layout/process5"/>
    <dgm:cxn modelId="{3F066825-DBA1-45F6-9145-971C79AB4F18}" type="presParOf" srcId="{01433856-4EFA-4EF6-92EC-2B970A01D7B5}" destId="{795F45BA-49BB-40FB-9376-CBAD6E01527D}" srcOrd="0" destOrd="0" presId="urn:microsoft.com/office/officeart/2005/8/layout/process5"/>
    <dgm:cxn modelId="{10FFB5D7-62EA-4C20-AC72-5B17A8FD650C}" type="presParOf" srcId="{45A0AF30-4F7B-4531-98F3-44A68D2486AA}" destId="{562DB1E4-721C-48E9-87A3-F85FA5AB2B48}"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D3EEEAA-71F8-419E-A71A-EE390C2601E6}"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7747D268-19EA-4CD9-A939-6C8748863A93}">
      <dgm:prSet/>
      <dgm:spPr/>
      <dgm:t>
        <a:bodyPr/>
        <a:lstStyle/>
        <a:p>
          <a:r>
            <a:rPr lang="en-US"/>
            <a:t>First Aid Point</a:t>
          </a:r>
        </a:p>
      </dgm:t>
    </dgm:pt>
    <dgm:pt modelId="{BF139966-2435-4C3E-9500-73F8F3DC3FB1}" type="parTrans" cxnId="{049FD409-98E8-4ADA-8FE8-CB05893A178F}">
      <dgm:prSet/>
      <dgm:spPr/>
      <dgm:t>
        <a:bodyPr/>
        <a:lstStyle/>
        <a:p>
          <a:endParaRPr lang="en-US"/>
        </a:p>
      </dgm:t>
    </dgm:pt>
    <dgm:pt modelId="{DF1A4D6E-D0DF-469A-B1F3-C9BC8DA4B1F8}" type="sibTrans" cxnId="{049FD409-98E8-4ADA-8FE8-CB05893A178F}">
      <dgm:prSet/>
      <dgm:spPr/>
      <dgm:t>
        <a:bodyPr/>
        <a:lstStyle/>
        <a:p>
          <a:endParaRPr lang="en-US"/>
        </a:p>
      </dgm:t>
    </dgm:pt>
    <dgm:pt modelId="{EB1A18A2-3ED6-4D73-ACE3-93B1FED6E631}">
      <dgm:prSet/>
      <dgm:spPr/>
      <dgm:t>
        <a:bodyPr/>
        <a:lstStyle/>
        <a:p>
          <a:r>
            <a:rPr lang="en-US"/>
            <a:t>First Aid</a:t>
          </a:r>
        </a:p>
      </dgm:t>
    </dgm:pt>
    <dgm:pt modelId="{70974E26-3C50-405C-87E8-4773AA825132}" type="parTrans" cxnId="{F780EF68-D25C-42EA-A0A1-1C07A2860D60}">
      <dgm:prSet/>
      <dgm:spPr/>
      <dgm:t>
        <a:bodyPr/>
        <a:lstStyle/>
        <a:p>
          <a:endParaRPr lang="en-US"/>
        </a:p>
      </dgm:t>
    </dgm:pt>
    <dgm:pt modelId="{7763C14A-2392-47A9-8B65-205AC93766E5}" type="sibTrans" cxnId="{F780EF68-D25C-42EA-A0A1-1C07A2860D60}">
      <dgm:prSet/>
      <dgm:spPr/>
      <dgm:t>
        <a:bodyPr/>
        <a:lstStyle/>
        <a:p>
          <a:endParaRPr lang="en-US"/>
        </a:p>
      </dgm:t>
    </dgm:pt>
    <dgm:pt modelId="{F684D754-7C88-4E55-9530-98BE84D23F26}">
      <dgm:prSet/>
      <dgm:spPr/>
      <dgm:t>
        <a:bodyPr/>
        <a:lstStyle/>
        <a:p>
          <a:r>
            <a:rPr lang="en-US" dirty="0"/>
            <a:t>Accident Book</a:t>
          </a:r>
        </a:p>
      </dgm:t>
    </dgm:pt>
    <dgm:pt modelId="{7D33FB15-F23F-4D9E-A8B9-37EAD7400666}" type="parTrans" cxnId="{88DAA194-886F-457F-BD7B-F79F35CAA01A}">
      <dgm:prSet/>
      <dgm:spPr/>
      <dgm:t>
        <a:bodyPr/>
        <a:lstStyle/>
        <a:p>
          <a:endParaRPr lang="en-US"/>
        </a:p>
      </dgm:t>
    </dgm:pt>
    <dgm:pt modelId="{7397A28A-F09B-4861-BF21-6DBC81C3A51D}" type="sibTrans" cxnId="{88DAA194-886F-457F-BD7B-F79F35CAA01A}">
      <dgm:prSet/>
      <dgm:spPr/>
      <dgm:t>
        <a:bodyPr/>
        <a:lstStyle/>
        <a:p>
          <a:endParaRPr lang="en-US"/>
        </a:p>
      </dgm:t>
    </dgm:pt>
    <dgm:pt modelId="{FAD03622-E295-43B2-A6B2-8D12D4D6265B}">
      <dgm:prSet/>
      <dgm:spPr/>
      <dgm:t>
        <a:bodyPr/>
        <a:lstStyle/>
        <a:p>
          <a:r>
            <a:rPr lang="en-US"/>
            <a:t>First Aid point is located in the Project Office,  Satellite First Aid Points on Site</a:t>
          </a:r>
        </a:p>
      </dgm:t>
    </dgm:pt>
    <dgm:pt modelId="{8D8CB2D7-7791-4A5F-B72A-2D108DC736A2}" type="parTrans" cxnId="{88F8EA6E-EBED-4BC0-8B94-22EC7EFB18BA}">
      <dgm:prSet/>
      <dgm:spPr/>
      <dgm:t>
        <a:bodyPr/>
        <a:lstStyle/>
        <a:p>
          <a:endParaRPr lang="en-US"/>
        </a:p>
      </dgm:t>
    </dgm:pt>
    <dgm:pt modelId="{20EE0371-43DC-484D-A46B-E089E23B6D0F}" type="sibTrans" cxnId="{88F8EA6E-EBED-4BC0-8B94-22EC7EFB18BA}">
      <dgm:prSet/>
      <dgm:spPr/>
      <dgm:t>
        <a:bodyPr/>
        <a:lstStyle/>
        <a:p>
          <a:endParaRPr lang="en-US"/>
        </a:p>
      </dgm:t>
    </dgm:pt>
    <dgm:pt modelId="{7FE32897-A432-4EC0-89C2-3BB092F9A96E}">
      <dgm:prSet/>
      <dgm:spPr/>
      <dgm:t>
        <a:bodyPr/>
        <a:lstStyle/>
        <a:p>
          <a:r>
            <a:rPr lang="en-US"/>
            <a:t>All accidents must be recorded </a:t>
          </a:r>
        </a:p>
      </dgm:t>
    </dgm:pt>
    <dgm:pt modelId="{2BA64560-7D5F-4EDC-9168-287B0E2E5965}" type="parTrans" cxnId="{BD79DAE2-0573-4AB1-81C9-B341F07C0F5A}">
      <dgm:prSet/>
      <dgm:spPr/>
      <dgm:t>
        <a:bodyPr/>
        <a:lstStyle/>
        <a:p>
          <a:endParaRPr lang="en-US"/>
        </a:p>
      </dgm:t>
    </dgm:pt>
    <dgm:pt modelId="{7B0A79FC-DDAC-4A71-86DB-8B04727799C3}" type="sibTrans" cxnId="{BD79DAE2-0573-4AB1-81C9-B341F07C0F5A}">
      <dgm:prSet/>
      <dgm:spPr/>
      <dgm:t>
        <a:bodyPr/>
        <a:lstStyle/>
        <a:p>
          <a:endParaRPr lang="en-US"/>
        </a:p>
      </dgm:t>
    </dgm:pt>
    <dgm:pt modelId="{6CD598DF-1C76-4416-BF2A-F13768E543E2}">
      <dgm:prSet/>
      <dgm:spPr/>
      <dgm:t>
        <a:bodyPr/>
        <a:lstStyle/>
        <a:p>
          <a:r>
            <a:rPr lang="en-US"/>
            <a:t>Accident Reporting</a:t>
          </a:r>
        </a:p>
      </dgm:t>
    </dgm:pt>
    <dgm:pt modelId="{6B3A6E94-B226-45BA-B425-69DF3E283BB0}" type="parTrans" cxnId="{7A499DDC-8838-47F6-944E-D77D4EEE3DFE}">
      <dgm:prSet/>
      <dgm:spPr/>
      <dgm:t>
        <a:bodyPr/>
        <a:lstStyle/>
        <a:p>
          <a:endParaRPr lang="en-US"/>
        </a:p>
      </dgm:t>
    </dgm:pt>
    <dgm:pt modelId="{1B926E58-28E2-4789-BDFD-934270CA0269}" type="sibTrans" cxnId="{7A499DDC-8838-47F6-944E-D77D4EEE3DFE}">
      <dgm:prSet/>
      <dgm:spPr/>
      <dgm:t>
        <a:bodyPr/>
        <a:lstStyle/>
        <a:p>
          <a:endParaRPr lang="en-US"/>
        </a:p>
      </dgm:t>
    </dgm:pt>
    <dgm:pt modelId="{894A3394-7A09-420E-8077-98CAE4C163D1}">
      <dgm:prSet/>
      <dgm:spPr/>
      <dgm:t>
        <a:bodyPr/>
        <a:lstStyle/>
        <a:p>
          <a:r>
            <a:rPr lang="en-US"/>
            <a:t>Near Misses</a:t>
          </a:r>
        </a:p>
      </dgm:t>
    </dgm:pt>
    <dgm:pt modelId="{841F3055-556B-4A64-A7D6-D431C6E1492E}" type="parTrans" cxnId="{7436B15C-1E90-4260-9FC3-C63981E2C096}">
      <dgm:prSet/>
      <dgm:spPr/>
      <dgm:t>
        <a:bodyPr/>
        <a:lstStyle/>
        <a:p>
          <a:endParaRPr lang="en-US"/>
        </a:p>
      </dgm:t>
    </dgm:pt>
    <dgm:pt modelId="{1B8D6D16-8CF8-45A4-A2E9-6101DFF3B16C}" type="sibTrans" cxnId="{7436B15C-1E90-4260-9FC3-C63981E2C096}">
      <dgm:prSet/>
      <dgm:spPr/>
      <dgm:t>
        <a:bodyPr/>
        <a:lstStyle/>
        <a:p>
          <a:endParaRPr lang="en-US"/>
        </a:p>
      </dgm:t>
    </dgm:pt>
    <dgm:pt modelId="{DB8167F0-FB03-42F9-9632-5425DF9B2FAD}">
      <dgm:prSet/>
      <dgm:spPr/>
      <dgm:t>
        <a:bodyPr/>
        <a:lstStyle/>
        <a:p>
          <a:r>
            <a:rPr lang="en-US"/>
            <a:t>Drug Taking Equipment</a:t>
          </a:r>
        </a:p>
      </dgm:t>
    </dgm:pt>
    <dgm:pt modelId="{79DF9E70-8D87-43BA-B95B-E53BD801CE77}" type="parTrans" cxnId="{27BB33F4-573B-42B0-9F5A-3AD189DEF9AD}">
      <dgm:prSet/>
      <dgm:spPr/>
      <dgm:t>
        <a:bodyPr/>
        <a:lstStyle/>
        <a:p>
          <a:endParaRPr lang="en-US"/>
        </a:p>
      </dgm:t>
    </dgm:pt>
    <dgm:pt modelId="{A18F8336-0280-442D-BC69-D74278B03BF2}" type="sibTrans" cxnId="{27BB33F4-573B-42B0-9F5A-3AD189DEF9AD}">
      <dgm:prSet/>
      <dgm:spPr/>
      <dgm:t>
        <a:bodyPr/>
        <a:lstStyle/>
        <a:p>
          <a:endParaRPr lang="en-US"/>
        </a:p>
      </dgm:t>
    </dgm:pt>
    <dgm:pt modelId="{4662C67B-4F77-4974-9F30-9759A41589F1}">
      <dgm:prSet/>
      <dgm:spPr/>
      <dgm:t>
        <a:bodyPr/>
        <a:lstStyle/>
        <a:p>
          <a:r>
            <a:rPr lang="en-US"/>
            <a:t>All accidents must be recorded into the accident book which is located  in project office reception.</a:t>
          </a:r>
        </a:p>
      </dgm:t>
    </dgm:pt>
    <dgm:pt modelId="{E985131D-0ED2-4529-BC36-4179438634E6}" type="parTrans" cxnId="{314DFE9B-4A49-40B1-B492-4F054A9C8E37}">
      <dgm:prSet/>
      <dgm:spPr/>
      <dgm:t>
        <a:bodyPr/>
        <a:lstStyle/>
        <a:p>
          <a:endParaRPr lang="en-US"/>
        </a:p>
      </dgm:t>
    </dgm:pt>
    <dgm:pt modelId="{10A0521A-C5F9-45BA-9978-96D1CC9F1FCC}" type="sibTrans" cxnId="{314DFE9B-4A49-40B1-B492-4F054A9C8E37}">
      <dgm:prSet/>
      <dgm:spPr/>
      <dgm:t>
        <a:bodyPr/>
        <a:lstStyle/>
        <a:p>
          <a:endParaRPr lang="en-US"/>
        </a:p>
      </dgm:t>
    </dgm:pt>
    <dgm:pt modelId="{5B5B99DB-CEE4-4F76-BE83-B1562E15E082}" type="pres">
      <dgm:prSet presAssocID="{3D3EEEAA-71F8-419E-A71A-EE390C2601E6}" presName="diagram" presStyleCnt="0">
        <dgm:presLayoutVars>
          <dgm:dir/>
          <dgm:resizeHandles val="exact"/>
        </dgm:presLayoutVars>
      </dgm:prSet>
      <dgm:spPr/>
    </dgm:pt>
    <dgm:pt modelId="{D9130B04-FECB-41F1-AE15-7E963695EE02}" type="pres">
      <dgm:prSet presAssocID="{7747D268-19EA-4CD9-A939-6C8748863A93}" presName="node" presStyleLbl="node1" presStyleIdx="0" presStyleCnt="9">
        <dgm:presLayoutVars>
          <dgm:bulletEnabled val="1"/>
        </dgm:presLayoutVars>
      </dgm:prSet>
      <dgm:spPr/>
    </dgm:pt>
    <dgm:pt modelId="{7AC1A19D-822D-4975-94F4-14AC046B1D9D}" type="pres">
      <dgm:prSet presAssocID="{DF1A4D6E-D0DF-469A-B1F3-C9BC8DA4B1F8}" presName="sibTrans" presStyleCnt="0"/>
      <dgm:spPr/>
    </dgm:pt>
    <dgm:pt modelId="{1B787781-25D0-431C-A5E9-50880771DEF5}" type="pres">
      <dgm:prSet presAssocID="{EB1A18A2-3ED6-4D73-ACE3-93B1FED6E631}" presName="node" presStyleLbl="node1" presStyleIdx="1" presStyleCnt="9">
        <dgm:presLayoutVars>
          <dgm:bulletEnabled val="1"/>
        </dgm:presLayoutVars>
      </dgm:prSet>
      <dgm:spPr/>
    </dgm:pt>
    <dgm:pt modelId="{13D402CC-2877-4AB6-9B54-A4922850A43D}" type="pres">
      <dgm:prSet presAssocID="{7763C14A-2392-47A9-8B65-205AC93766E5}" presName="sibTrans" presStyleCnt="0"/>
      <dgm:spPr/>
    </dgm:pt>
    <dgm:pt modelId="{3EDC9D04-0FF7-4D5D-9A21-6BFBB4E36C52}" type="pres">
      <dgm:prSet presAssocID="{F684D754-7C88-4E55-9530-98BE84D23F26}" presName="node" presStyleLbl="node1" presStyleIdx="2" presStyleCnt="9">
        <dgm:presLayoutVars>
          <dgm:bulletEnabled val="1"/>
        </dgm:presLayoutVars>
      </dgm:prSet>
      <dgm:spPr/>
    </dgm:pt>
    <dgm:pt modelId="{89D395B1-5C68-4881-977A-0E8B88B02A3A}" type="pres">
      <dgm:prSet presAssocID="{7397A28A-F09B-4861-BF21-6DBC81C3A51D}" presName="sibTrans" presStyleCnt="0"/>
      <dgm:spPr/>
    </dgm:pt>
    <dgm:pt modelId="{5A4AD7A9-01BC-40BA-B51A-2754E0646BB5}" type="pres">
      <dgm:prSet presAssocID="{FAD03622-E295-43B2-A6B2-8D12D4D6265B}" presName="node" presStyleLbl="node1" presStyleIdx="3" presStyleCnt="9">
        <dgm:presLayoutVars>
          <dgm:bulletEnabled val="1"/>
        </dgm:presLayoutVars>
      </dgm:prSet>
      <dgm:spPr/>
    </dgm:pt>
    <dgm:pt modelId="{3DF6C1FD-E970-47B7-9098-5B6D5707D391}" type="pres">
      <dgm:prSet presAssocID="{20EE0371-43DC-484D-A46B-E089E23B6D0F}" presName="sibTrans" presStyleCnt="0"/>
      <dgm:spPr/>
    </dgm:pt>
    <dgm:pt modelId="{DA403B66-1618-4523-AAAF-DC7D565F3A70}" type="pres">
      <dgm:prSet presAssocID="{7FE32897-A432-4EC0-89C2-3BB092F9A96E}" presName="node" presStyleLbl="node1" presStyleIdx="4" presStyleCnt="9">
        <dgm:presLayoutVars>
          <dgm:bulletEnabled val="1"/>
        </dgm:presLayoutVars>
      </dgm:prSet>
      <dgm:spPr/>
    </dgm:pt>
    <dgm:pt modelId="{B454603C-B96F-4707-9D7B-DD94679EBE85}" type="pres">
      <dgm:prSet presAssocID="{7B0A79FC-DDAC-4A71-86DB-8B04727799C3}" presName="sibTrans" presStyleCnt="0"/>
      <dgm:spPr/>
    </dgm:pt>
    <dgm:pt modelId="{8830C01C-F892-4D17-930E-A2319F171492}" type="pres">
      <dgm:prSet presAssocID="{6CD598DF-1C76-4416-BF2A-F13768E543E2}" presName="node" presStyleLbl="node1" presStyleIdx="5" presStyleCnt="9">
        <dgm:presLayoutVars>
          <dgm:bulletEnabled val="1"/>
        </dgm:presLayoutVars>
      </dgm:prSet>
      <dgm:spPr/>
    </dgm:pt>
    <dgm:pt modelId="{64D7E612-9139-4CD6-8700-FC2ADB191F6B}" type="pres">
      <dgm:prSet presAssocID="{1B926E58-28E2-4789-BDFD-934270CA0269}" presName="sibTrans" presStyleCnt="0"/>
      <dgm:spPr/>
    </dgm:pt>
    <dgm:pt modelId="{7A1D679A-6B88-4CA3-87AD-A31DC3714488}" type="pres">
      <dgm:prSet presAssocID="{894A3394-7A09-420E-8077-98CAE4C163D1}" presName="node" presStyleLbl="node1" presStyleIdx="6" presStyleCnt="9">
        <dgm:presLayoutVars>
          <dgm:bulletEnabled val="1"/>
        </dgm:presLayoutVars>
      </dgm:prSet>
      <dgm:spPr/>
    </dgm:pt>
    <dgm:pt modelId="{5C24D2C7-D564-40B8-AEA5-0DD49455CDDF}" type="pres">
      <dgm:prSet presAssocID="{1B8D6D16-8CF8-45A4-A2E9-6101DFF3B16C}" presName="sibTrans" presStyleCnt="0"/>
      <dgm:spPr/>
    </dgm:pt>
    <dgm:pt modelId="{AEB6F48F-6F10-4F00-A30D-F8A624C90604}" type="pres">
      <dgm:prSet presAssocID="{DB8167F0-FB03-42F9-9632-5425DF9B2FAD}" presName="node" presStyleLbl="node1" presStyleIdx="7" presStyleCnt="9">
        <dgm:presLayoutVars>
          <dgm:bulletEnabled val="1"/>
        </dgm:presLayoutVars>
      </dgm:prSet>
      <dgm:spPr/>
    </dgm:pt>
    <dgm:pt modelId="{1E4E899A-4A52-42BE-9CBE-29BEEE1C0E6D}" type="pres">
      <dgm:prSet presAssocID="{A18F8336-0280-442D-BC69-D74278B03BF2}" presName="sibTrans" presStyleCnt="0"/>
      <dgm:spPr/>
    </dgm:pt>
    <dgm:pt modelId="{B2CEA3D5-1D8D-4B1E-A98B-BF71F43B2405}" type="pres">
      <dgm:prSet presAssocID="{4662C67B-4F77-4974-9F30-9759A41589F1}" presName="node" presStyleLbl="node1" presStyleIdx="8" presStyleCnt="9">
        <dgm:presLayoutVars>
          <dgm:bulletEnabled val="1"/>
        </dgm:presLayoutVars>
      </dgm:prSet>
      <dgm:spPr/>
    </dgm:pt>
  </dgm:ptLst>
  <dgm:cxnLst>
    <dgm:cxn modelId="{049FD409-98E8-4ADA-8FE8-CB05893A178F}" srcId="{3D3EEEAA-71F8-419E-A71A-EE390C2601E6}" destId="{7747D268-19EA-4CD9-A939-6C8748863A93}" srcOrd="0" destOrd="0" parTransId="{BF139966-2435-4C3E-9500-73F8F3DC3FB1}" sibTransId="{DF1A4D6E-D0DF-469A-B1F3-C9BC8DA4B1F8}"/>
    <dgm:cxn modelId="{46D63A0C-EB61-4FD1-8F33-A56AFF67DB48}" type="presOf" srcId="{3D3EEEAA-71F8-419E-A71A-EE390C2601E6}" destId="{5B5B99DB-CEE4-4F76-BE83-B1562E15E082}" srcOrd="0" destOrd="0" presId="urn:microsoft.com/office/officeart/2005/8/layout/default"/>
    <dgm:cxn modelId="{27C5590F-2B50-406C-9F77-4BBC2768E960}" type="presOf" srcId="{EB1A18A2-3ED6-4D73-ACE3-93B1FED6E631}" destId="{1B787781-25D0-431C-A5E9-50880771DEF5}" srcOrd="0" destOrd="0" presId="urn:microsoft.com/office/officeart/2005/8/layout/default"/>
    <dgm:cxn modelId="{1A492510-0461-42DC-AFF6-BEC4AFEC1268}" type="presOf" srcId="{4662C67B-4F77-4974-9F30-9759A41589F1}" destId="{B2CEA3D5-1D8D-4B1E-A98B-BF71F43B2405}" srcOrd="0" destOrd="0" presId="urn:microsoft.com/office/officeart/2005/8/layout/default"/>
    <dgm:cxn modelId="{7436B15C-1E90-4260-9FC3-C63981E2C096}" srcId="{3D3EEEAA-71F8-419E-A71A-EE390C2601E6}" destId="{894A3394-7A09-420E-8077-98CAE4C163D1}" srcOrd="6" destOrd="0" parTransId="{841F3055-556B-4A64-A7D6-D431C6E1492E}" sibTransId="{1B8D6D16-8CF8-45A4-A2E9-6101DFF3B16C}"/>
    <dgm:cxn modelId="{F780EF68-D25C-42EA-A0A1-1C07A2860D60}" srcId="{3D3EEEAA-71F8-419E-A71A-EE390C2601E6}" destId="{EB1A18A2-3ED6-4D73-ACE3-93B1FED6E631}" srcOrd="1" destOrd="0" parTransId="{70974E26-3C50-405C-87E8-4773AA825132}" sibTransId="{7763C14A-2392-47A9-8B65-205AC93766E5}"/>
    <dgm:cxn modelId="{88F8EA6E-EBED-4BC0-8B94-22EC7EFB18BA}" srcId="{3D3EEEAA-71F8-419E-A71A-EE390C2601E6}" destId="{FAD03622-E295-43B2-A6B2-8D12D4D6265B}" srcOrd="3" destOrd="0" parTransId="{8D8CB2D7-7791-4A5F-B72A-2D108DC736A2}" sibTransId="{20EE0371-43DC-484D-A46B-E089E23B6D0F}"/>
    <dgm:cxn modelId="{D7A45258-D096-49EF-99F2-EE45EEF92CE1}" type="presOf" srcId="{DB8167F0-FB03-42F9-9632-5425DF9B2FAD}" destId="{AEB6F48F-6F10-4F00-A30D-F8A624C90604}" srcOrd="0" destOrd="0" presId="urn:microsoft.com/office/officeart/2005/8/layout/default"/>
    <dgm:cxn modelId="{9C6EFE7F-1287-4DDC-9353-2EF4AC810C38}" type="presOf" srcId="{FAD03622-E295-43B2-A6B2-8D12D4D6265B}" destId="{5A4AD7A9-01BC-40BA-B51A-2754E0646BB5}" srcOrd="0" destOrd="0" presId="urn:microsoft.com/office/officeart/2005/8/layout/default"/>
    <dgm:cxn modelId="{FB98F88D-B6CF-482B-B8ED-557398E24272}" type="presOf" srcId="{7747D268-19EA-4CD9-A939-6C8748863A93}" destId="{D9130B04-FECB-41F1-AE15-7E963695EE02}" srcOrd="0" destOrd="0" presId="urn:microsoft.com/office/officeart/2005/8/layout/default"/>
    <dgm:cxn modelId="{88DAA194-886F-457F-BD7B-F79F35CAA01A}" srcId="{3D3EEEAA-71F8-419E-A71A-EE390C2601E6}" destId="{F684D754-7C88-4E55-9530-98BE84D23F26}" srcOrd="2" destOrd="0" parTransId="{7D33FB15-F23F-4D9E-A8B9-37EAD7400666}" sibTransId="{7397A28A-F09B-4861-BF21-6DBC81C3A51D}"/>
    <dgm:cxn modelId="{314DFE9B-4A49-40B1-B492-4F054A9C8E37}" srcId="{3D3EEEAA-71F8-419E-A71A-EE390C2601E6}" destId="{4662C67B-4F77-4974-9F30-9759A41589F1}" srcOrd="8" destOrd="0" parTransId="{E985131D-0ED2-4529-BC36-4179438634E6}" sibTransId="{10A0521A-C5F9-45BA-9978-96D1CC9F1FCC}"/>
    <dgm:cxn modelId="{AE618FBE-258A-4194-92A4-17C53CD27258}" type="presOf" srcId="{6CD598DF-1C76-4416-BF2A-F13768E543E2}" destId="{8830C01C-F892-4D17-930E-A2319F171492}" srcOrd="0" destOrd="0" presId="urn:microsoft.com/office/officeart/2005/8/layout/default"/>
    <dgm:cxn modelId="{C1F37ABF-D375-4CD1-9A22-7C26C2F4635F}" type="presOf" srcId="{894A3394-7A09-420E-8077-98CAE4C163D1}" destId="{7A1D679A-6B88-4CA3-87AD-A31DC3714488}" srcOrd="0" destOrd="0" presId="urn:microsoft.com/office/officeart/2005/8/layout/default"/>
    <dgm:cxn modelId="{7A499DDC-8838-47F6-944E-D77D4EEE3DFE}" srcId="{3D3EEEAA-71F8-419E-A71A-EE390C2601E6}" destId="{6CD598DF-1C76-4416-BF2A-F13768E543E2}" srcOrd="5" destOrd="0" parTransId="{6B3A6E94-B226-45BA-B425-69DF3E283BB0}" sibTransId="{1B926E58-28E2-4789-BDFD-934270CA0269}"/>
    <dgm:cxn modelId="{26B935DF-F290-40FF-84AA-19B03A153ABC}" type="presOf" srcId="{7FE32897-A432-4EC0-89C2-3BB092F9A96E}" destId="{DA403B66-1618-4523-AAAF-DC7D565F3A70}" srcOrd="0" destOrd="0" presId="urn:microsoft.com/office/officeart/2005/8/layout/default"/>
    <dgm:cxn modelId="{BD79DAE2-0573-4AB1-81C9-B341F07C0F5A}" srcId="{3D3EEEAA-71F8-419E-A71A-EE390C2601E6}" destId="{7FE32897-A432-4EC0-89C2-3BB092F9A96E}" srcOrd="4" destOrd="0" parTransId="{2BA64560-7D5F-4EDC-9168-287B0E2E5965}" sibTransId="{7B0A79FC-DDAC-4A71-86DB-8B04727799C3}"/>
    <dgm:cxn modelId="{27BB33F4-573B-42B0-9F5A-3AD189DEF9AD}" srcId="{3D3EEEAA-71F8-419E-A71A-EE390C2601E6}" destId="{DB8167F0-FB03-42F9-9632-5425DF9B2FAD}" srcOrd="7" destOrd="0" parTransId="{79DF9E70-8D87-43BA-B95B-E53BD801CE77}" sibTransId="{A18F8336-0280-442D-BC69-D74278B03BF2}"/>
    <dgm:cxn modelId="{705C98F5-4A08-4C78-9F0B-1A5821B1FE1B}" type="presOf" srcId="{F684D754-7C88-4E55-9530-98BE84D23F26}" destId="{3EDC9D04-0FF7-4D5D-9A21-6BFBB4E36C52}" srcOrd="0" destOrd="0" presId="urn:microsoft.com/office/officeart/2005/8/layout/default"/>
    <dgm:cxn modelId="{64CAA669-8689-415C-95AB-F8B6F142A5D8}" type="presParOf" srcId="{5B5B99DB-CEE4-4F76-BE83-B1562E15E082}" destId="{D9130B04-FECB-41F1-AE15-7E963695EE02}" srcOrd="0" destOrd="0" presId="urn:microsoft.com/office/officeart/2005/8/layout/default"/>
    <dgm:cxn modelId="{38A08820-DE77-4DF5-895D-13171F462AFD}" type="presParOf" srcId="{5B5B99DB-CEE4-4F76-BE83-B1562E15E082}" destId="{7AC1A19D-822D-4975-94F4-14AC046B1D9D}" srcOrd="1" destOrd="0" presId="urn:microsoft.com/office/officeart/2005/8/layout/default"/>
    <dgm:cxn modelId="{4FAB1A09-E792-4331-8BFA-0907A1276978}" type="presParOf" srcId="{5B5B99DB-CEE4-4F76-BE83-B1562E15E082}" destId="{1B787781-25D0-431C-A5E9-50880771DEF5}" srcOrd="2" destOrd="0" presId="urn:microsoft.com/office/officeart/2005/8/layout/default"/>
    <dgm:cxn modelId="{1C7E309C-1978-4BB2-B3D9-77319DCD9E56}" type="presParOf" srcId="{5B5B99DB-CEE4-4F76-BE83-B1562E15E082}" destId="{13D402CC-2877-4AB6-9B54-A4922850A43D}" srcOrd="3" destOrd="0" presId="urn:microsoft.com/office/officeart/2005/8/layout/default"/>
    <dgm:cxn modelId="{0DCA8DFA-1512-4C85-94B7-88C066FD7A68}" type="presParOf" srcId="{5B5B99DB-CEE4-4F76-BE83-B1562E15E082}" destId="{3EDC9D04-0FF7-4D5D-9A21-6BFBB4E36C52}" srcOrd="4" destOrd="0" presId="urn:microsoft.com/office/officeart/2005/8/layout/default"/>
    <dgm:cxn modelId="{EDA9E085-A79E-443B-855E-143A99771618}" type="presParOf" srcId="{5B5B99DB-CEE4-4F76-BE83-B1562E15E082}" destId="{89D395B1-5C68-4881-977A-0E8B88B02A3A}" srcOrd="5" destOrd="0" presId="urn:microsoft.com/office/officeart/2005/8/layout/default"/>
    <dgm:cxn modelId="{CD128B9B-4AB4-42FA-8E3B-A57DC8B9949C}" type="presParOf" srcId="{5B5B99DB-CEE4-4F76-BE83-B1562E15E082}" destId="{5A4AD7A9-01BC-40BA-B51A-2754E0646BB5}" srcOrd="6" destOrd="0" presId="urn:microsoft.com/office/officeart/2005/8/layout/default"/>
    <dgm:cxn modelId="{1D96C10F-A0C2-4636-8F9E-E5DF60F31FC7}" type="presParOf" srcId="{5B5B99DB-CEE4-4F76-BE83-B1562E15E082}" destId="{3DF6C1FD-E970-47B7-9098-5B6D5707D391}" srcOrd="7" destOrd="0" presId="urn:microsoft.com/office/officeart/2005/8/layout/default"/>
    <dgm:cxn modelId="{E881DDAD-A7CB-452A-952B-F027ABAE087B}" type="presParOf" srcId="{5B5B99DB-CEE4-4F76-BE83-B1562E15E082}" destId="{DA403B66-1618-4523-AAAF-DC7D565F3A70}" srcOrd="8" destOrd="0" presId="urn:microsoft.com/office/officeart/2005/8/layout/default"/>
    <dgm:cxn modelId="{81D04D94-5F35-4D6B-97FE-BA81D0181D43}" type="presParOf" srcId="{5B5B99DB-CEE4-4F76-BE83-B1562E15E082}" destId="{B454603C-B96F-4707-9D7B-DD94679EBE85}" srcOrd="9" destOrd="0" presId="urn:microsoft.com/office/officeart/2005/8/layout/default"/>
    <dgm:cxn modelId="{01C08CDD-1EE5-4AD9-AE4A-06ECCE8BF20A}" type="presParOf" srcId="{5B5B99DB-CEE4-4F76-BE83-B1562E15E082}" destId="{8830C01C-F892-4D17-930E-A2319F171492}" srcOrd="10" destOrd="0" presId="urn:microsoft.com/office/officeart/2005/8/layout/default"/>
    <dgm:cxn modelId="{57D134B6-C66A-421A-ADFB-F3CE5BCC527A}" type="presParOf" srcId="{5B5B99DB-CEE4-4F76-BE83-B1562E15E082}" destId="{64D7E612-9139-4CD6-8700-FC2ADB191F6B}" srcOrd="11" destOrd="0" presId="urn:microsoft.com/office/officeart/2005/8/layout/default"/>
    <dgm:cxn modelId="{C57E4BEE-B485-4115-968C-F3B10C3E317F}" type="presParOf" srcId="{5B5B99DB-CEE4-4F76-BE83-B1562E15E082}" destId="{7A1D679A-6B88-4CA3-87AD-A31DC3714488}" srcOrd="12" destOrd="0" presId="urn:microsoft.com/office/officeart/2005/8/layout/default"/>
    <dgm:cxn modelId="{8BF0693F-83FD-40B1-A3A8-7FFB8324F16A}" type="presParOf" srcId="{5B5B99DB-CEE4-4F76-BE83-B1562E15E082}" destId="{5C24D2C7-D564-40B8-AEA5-0DD49455CDDF}" srcOrd="13" destOrd="0" presId="urn:microsoft.com/office/officeart/2005/8/layout/default"/>
    <dgm:cxn modelId="{8E173C7A-C052-41AA-B5BB-CE1F6D9F6DBC}" type="presParOf" srcId="{5B5B99DB-CEE4-4F76-BE83-B1562E15E082}" destId="{AEB6F48F-6F10-4F00-A30D-F8A624C90604}" srcOrd="14" destOrd="0" presId="urn:microsoft.com/office/officeart/2005/8/layout/default"/>
    <dgm:cxn modelId="{5DD0D196-1AA7-4EB7-90B0-D2833488E473}" type="presParOf" srcId="{5B5B99DB-CEE4-4F76-BE83-B1562E15E082}" destId="{1E4E899A-4A52-42BE-9CBE-29BEEE1C0E6D}" srcOrd="15" destOrd="0" presId="urn:microsoft.com/office/officeart/2005/8/layout/default"/>
    <dgm:cxn modelId="{0C993703-0553-42E2-ABBA-BD290BA9214F}" type="presParOf" srcId="{5B5B99DB-CEE4-4F76-BE83-B1562E15E082}" destId="{B2CEA3D5-1D8D-4B1E-A98B-BF71F43B2405}"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186DED1-D425-4C03-8F71-D47CDBCDD9E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2942736E-B4AC-4E77-9D48-CD2D841BA0F8}">
      <dgm:prSet/>
      <dgm:spPr/>
      <dgm:t>
        <a:bodyPr/>
        <a:lstStyle/>
        <a:p>
          <a:r>
            <a:rPr lang="en-US"/>
            <a:t>If you hear an alarm you should treat it as a fire or an emergency. On hearing the alarm all project staff must report to assembly point.</a:t>
          </a:r>
        </a:p>
      </dgm:t>
    </dgm:pt>
    <dgm:pt modelId="{5E43469B-8629-4983-9BBB-1ED6C0981E37}" type="parTrans" cxnId="{10611D36-166A-4BDC-9121-DFF5498EDE91}">
      <dgm:prSet/>
      <dgm:spPr/>
      <dgm:t>
        <a:bodyPr/>
        <a:lstStyle/>
        <a:p>
          <a:endParaRPr lang="en-US"/>
        </a:p>
      </dgm:t>
    </dgm:pt>
    <dgm:pt modelId="{A5B894B4-F1F8-4191-BF22-FCC1C8F0ADC3}" type="sibTrans" cxnId="{10611D36-166A-4BDC-9121-DFF5498EDE91}">
      <dgm:prSet/>
      <dgm:spPr/>
      <dgm:t>
        <a:bodyPr/>
        <a:lstStyle/>
        <a:p>
          <a:endParaRPr lang="en-US"/>
        </a:p>
      </dgm:t>
    </dgm:pt>
    <dgm:pt modelId="{7A8E6F7F-9068-4EB1-8AF4-DD4EED2E8DDE}">
      <dgm:prSet/>
      <dgm:spPr/>
      <dgm:t>
        <a:bodyPr/>
        <a:lstStyle/>
        <a:p>
          <a:r>
            <a:rPr lang="en-US"/>
            <a:t>No operatives are to re-enter until it has been deemed safe to do so by Fire &amp; Security Manager.</a:t>
          </a:r>
        </a:p>
      </dgm:t>
    </dgm:pt>
    <dgm:pt modelId="{A2438733-8648-45ED-8FBD-23A039E7D1B4}" type="parTrans" cxnId="{A33AD5A4-A091-4AE3-8A78-D9F5FDC52560}">
      <dgm:prSet/>
      <dgm:spPr/>
      <dgm:t>
        <a:bodyPr/>
        <a:lstStyle/>
        <a:p>
          <a:endParaRPr lang="en-US"/>
        </a:p>
      </dgm:t>
    </dgm:pt>
    <dgm:pt modelId="{1D68C620-25FD-4FD6-B621-023922740EDE}" type="sibTrans" cxnId="{A33AD5A4-A091-4AE3-8A78-D9F5FDC52560}">
      <dgm:prSet/>
      <dgm:spPr/>
      <dgm:t>
        <a:bodyPr/>
        <a:lstStyle/>
        <a:p>
          <a:endParaRPr lang="en-US"/>
        </a:p>
      </dgm:t>
    </dgm:pt>
    <dgm:pt modelId="{8575E0F5-B7A6-47A4-9B78-4AE81583DAB1}">
      <dgm:prSet/>
      <dgm:spPr/>
      <dgm:t>
        <a:bodyPr/>
        <a:lstStyle/>
        <a:p>
          <a:r>
            <a:rPr lang="en-US"/>
            <a:t>It is important that all operatives attend the fire assembly point to enable a roll call to ensure everyone is safe and accounted for.</a:t>
          </a:r>
        </a:p>
      </dgm:t>
    </dgm:pt>
    <dgm:pt modelId="{777B1FC7-7E39-4B88-9E66-979D06865354}" type="parTrans" cxnId="{076320AC-3315-49D4-BA08-5FD27C73EE7F}">
      <dgm:prSet/>
      <dgm:spPr/>
      <dgm:t>
        <a:bodyPr/>
        <a:lstStyle/>
        <a:p>
          <a:endParaRPr lang="en-US"/>
        </a:p>
      </dgm:t>
    </dgm:pt>
    <dgm:pt modelId="{90D0D74E-1A5B-4056-A41B-E5D9168F17A6}" type="sibTrans" cxnId="{076320AC-3315-49D4-BA08-5FD27C73EE7F}">
      <dgm:prSet/>
      <dgm:spPr/>
      <dgm:t>
        <a:bodyPr/>
        <a:lstStyle/>
        <a:p>
          <a:endParaRPr lang="en-US"/>
        </a:p>
      </dgm:t>
    </dgm:pt>
    <dgm:pt modelId="{F13560D9-2BDF-43D9-81BB-BDDC0346C0BB}" type="pres">
      <dgm:prSet presAssocID="{D186DED1-D425-4C03-8F71-D47CDBCDD9EC}" presName="linear" presStyleCnt="0">
        <dgm:presLayoutVars>
          <dgm:animLvl val="lvl"/>
          <dgm:resizeHandles val="exact"/>
        </dgm:presLayoutVars>
      </dgm:prSet>
      <dgm:spPr/>
    </dgm:pt>
    <dgm:pt modelId="{56F09D96-4F10-40D2-A91C-3666A0E16A49}" type="pres">
      <dgm:prSet presAssocID="{2942736E-B4AC-4E77-9D48-CD2D841BA0F8}" presName="parentText" presStyleLbl="node1" presStyleIdx="0" presStyleCnt="3">
        <dgm:presLayoutVars>
          <dgm:chMax val="0"/>
          <dgm:bulletEnabled val="1"/>
        </dgm:presLayoutVars>
      </dgm:prSet>
      <dgm:spPr/>
    </dgm:pt>
    <dgm:pt modelId="{D3900874-E335-43D5-97BB-0E96CFF0268A}" type="pres">
      <dgm:prSet presAssocID="{A5B894B4-F1F8-4191-BF22-FCC1C8F0ADC3}" presName="spacer" presStyleCnt="0"/>
      <dgm:spPr/>
    </dgm:pt>
    <dgm:pt modelId="{2EC1D752-24B1-498C-BE78-5A957188D906}" type="pres">
      <dgm:prSet presAssocID="{7A8E6F7F-9068-4EB1-8AF4-DD4EED2E8DDE}" presName="parentText" presStyleLbl="node1" presStyleIdx="1" presStyleCnt="3">
        <dgm:presLayoutVars>
          <dgm:chMax val="0"/>
          <dgm:bulletEnabled val="1"/>
        </dgm:presLayoutVars>
      </dgm:prSet>
      <dgm:spPr/>
    </dgm:pt>
    <dgm:pt modelId="{32AE99A8-0FCE-4D50-8AC9-9AB8CA7DF285}" type="pres">
      <dgm:prSet presAssocID="{1D68C620-25FD-4FD6-B621-023922740EDE}" presName="spacer" presStyleCnt="0"/>
      <dgm:spPr/>
    </dgm:pt>
    <dgm:pt modelId="{2E8179A6-1069-46D3-B5E8-B849EB89CAA6}" type="pres">
      <dgm:prSet presAssocID="{8575E0F5-B7A6-47A4-9B78-4AE81583DAB1}" presName="parentText" presStyleLbl="node1" presStyleIdx="2" presStyleCnt="3">
        <dgm:presLayoutVars>
          <dgm:chMax val="0"/>
          <dgm:bulletEnabled val="1"/>
        </dgm:presLayoutVars>
      </dgm:prSet>
      <dgm:spPr/>
    </dgm:pt>
  </dgm:ptLst>
  <dgm:cxnLst>
    <dgm:cxn modelId="{D0F7C01A-E12E-41D0-8007-61D6DA67CD61}" type="presOf" srcId="{2942736E-B4AC-4E77-9D48-CD2D841BA0F8}" destId="{56F09D96-4F10-40D2-A91C-3666A0E16A49}" srcOrd="0" destOrd="0" presId="urn:microsoft.com/office/officeart/2005/8/layout/vList2"/>
    <dgm:cxn modelId="{10611D36-166A-4BDC-9121-DFF5498EDE91}" srcId="{D186DED1-D425-4C03-8F71-D47CDBCDD9EC}" destId="{2942736E-B4AC-4E77-9D48-CD2D841BA0F8}" srcOrd="0" destOrd="0" parTransId="{5E43469B-8629-4983-9BBB-1ED6C0981E37}" sibTransId="{A5B894B4-F1F8-4191-BF22-FCC1C8F0ADC3}"/>
    <dgm:cxn modelId="{CBDCFC8D-6C4E-4146-8337-611810320195}" type="presOf" srcId="{8575E0F5-B7A6-47A4-9B78-4AE81583DAB1}" destId="{2E8179A6-1069-46D3-B5E8-B849EB89CAA6}" srcOrd="0" destOrd="0" presId="urn:microsoft.com/office/officeart/2005/8/layout/vList2"/>
    <dgm:cxn modelId="{A33AD5A4-A091-4AE3-8A78-D9F5FDC52560}" srcId="{D186DED1-D425-4C03-8F71-D47CDBCDD9EC}" destId="{7A8E6F7F-9068-4EB1-8AF4-DD4EED2E8DDE}" srcOrd="1" destOrd="0" parTransId="{A2438733-8648-45ED-8FBD-23A039E7D1B4}" sibTransId="{1D68C620-25FD-4FD6-B621-023922740EDE}"/>
    <dgm:cxn modelId="{076320AC-3315-49D4-BA08-5FD27C73EE7F}" srcId="{D186DED1-D425-4C03-8F71-D47CDBCDD9EC}" destId="{8575E0F5-B7A6-47A4-9B78-4AE81583DAB1}" srcOrd="2" destOrd="0" parTransId="{777B1FC7-7E39-4B88-9E66-979D06865354}" sibTransId="{90D0D74E-1A5B-4056-A41B-E5D9168F17A6}"/>
    <dgm:cxn modelId="{9586F5DE-59F9-484E-BA3E-B6E9773C963F}" type="presOf" srcId="{D186DED1-D425-4C03-8F71-D47CDBCDD9EC}" destId="{F13560D9-2BDF-43D9-81BB-BDDC0346C0BB}" srcOrd="0" destOrd="0" presId="urn:microsoft.com/office/officeart/2005/8/layout/vList2"/>
    <dgm:cxn modelId="{9741C9F9-42C2-4372-B3AE-33000BEABEA8}" type="presOf" srcId="{7A8E6F7F-9068-4EB1-8AF4-DD4EED2E8DDE}" destId="{2EC1D752-24B1-498C-BE78-5A957188D906}" srcOrd="0" destOrd="0" presId="urn:microsoft.com/office/officeart/2005/8/layout/vList2"/>
    <dgm:cxn modelId="{5BA10C76-9125-4524-A012-CFDB7D3A873F}" type="presParOf" srcId="{F13560D9-2BDF-43D9-81BB-BDDC0346C0BB}" destId="{56F09D96-4F10-40D2-A91C-3666A0E16A49}" srcOrd="0" destOrd="0" presId="urn:microsoft.com/office/officeart/2005/8/layout/vList2"/>
    <dgm:cxn modelId="{8AE075B7-088B-4694-9C2C-60F08F7C28B9}" type="presParOf" srcId="{F13560D9-2BDF-43D9-81BB-BDDC0346C0BB}" destId="{D3900874-E335-43D5-97BB-0E96CFF0268A}" srcOrd="1" destOrd="0" presId="urn:microsoft.com/office/officeart/2005/8/layout/vList2"/>
    <dgm:cxn modelId="{E653F630-77CB-4C51-9655-093DB54826FD}" type="presParOf" srcId="{F13560D9-2BDF-43D9-81BB-BDDC0346C0BB}" destId="{2EC1D752-24B1-498C-BE78-5A957188D906}" srcOrd="2" destOrd="0" presId="urn:microsoft.com/office/officeart/2005/8/layout/vList2"/>
    <dgm:cxn modelId="{0E7E6D12-9E7D-46ED-A148-CFFD6E621572}" type="presParOf" srcId="{F13560D9-2BDF-43D9-81BB-BDDC0346C0BB}" destId="{32AE99A8-0FCE-4D50-8AC9-9AB8CA7DF285}" srcOrd="3" destOrd="0" presId="urn:microsoft.com/office/officeart/2005/8/layout/vList2"/>
    <dgm:cxn modelId="{799F4495-DBB2-47FA-B59D-7ED83305243F}" type="presParOf" srcId="{F13560D9-2BDF-43D9-81BB-BDDC0346C0BB}" destId="{2E8179A6-1069-46D3-B5E8-B849EB89CAA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C2D4C5-5E9D-4AC1-B9F2-BA85537E8ECE}">
      <dsp:nvSpPr>
        <dsp:cNvPr id="0" name=""/>
        <dsp:cNvSpPr/>
      </dsp:nvSpPr>
      <dsp:spPr>
        <a:xfrm>
          <a:off x="0" y="0"/>
          <a:ext cx="8143949" cy="75158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Introduction</a:t>
          </a:r>
        </a:p>
      </dsp:txBody>
      <dsp:txXfrm>
        <a:off x="22013" y="22013"/>
        <a:ext cx="7244996" cy="707558"/>
      </dsp:txXfrm>
    </dsp:sp>
    <dsp:sp modelId="{1B924B3D-EF6C-447C-8C7F-DA5D2A07EEBC}">
      <dsp:nvSpPr>
        <dsp:cNvPr id="0" name=""/>
        <dsp:cNvSpPr/>
      </dsp:nvSpPr>
      <dsp:spPr>
        <a:xfrm>
          <a:off x="608152" y="855970"/>
          <a:ext cx="8143949" cy="75158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Language Barriers</a:t>
          </a:r>
        </a:p>
      </dsp:txBody>
      <dsp:txXfrm>
        <a:off x="630165" y="877983"/>
        <a:ext cx="7003241" cy="707558"/>
      </dsp:txXfrm>
    </dsp:sp>
    <dsp:sp modelId="{10DF110A-271A-4CEB-8246-EED3B6057167}">
      <dsp:nvSpPr>
        <dsp:cNvPr id="0" name=""/>
        <dsp:cNvSpPr/>
      </dsp:nvSpPr>
      <dsp:spPr>
        <a:xfrm>
          <a:off x="1216304" y="1711941"/>
          <a:ext cx="8143949" cy="751584"/>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Literacy Issues</a:t>
          </a:r>
        </a:p>
      </dsp:txBody>
      <dsp:txXfrm>
        <a:off x="1238317" y="1733954"/>
        <a:ext cx="7003241" cy="707558"/>
      </dsp:txXfrm>
    </dsp:sp>
    <dsp:sp modelId="{55700E71-F532-4C04-9CA8-25312638A4AB}">
      <dsp:nvSpPr>
        <dsp:cNvPr id="0" name=""/>
        <dsp:cNvSpPr/>
      </dsp:nvSpPr>
      <dsp:spPr>
        <a:xfrm>
          <a:off x="1824456" y="2567912"/>
          <a:ext cx="8143949" cy="75158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Proof of Training</a:t>
          </a:r>
        </a:p>
      </dsp:txBody>
      <dsp:txXfrm>
        <a:off x="1846469" y="2589925"/>
        <a:ext cx="7003241" cy="707558"/>
      </dsp:txXfrm>
    </dsp:sp>
    <dsp:sp modelId="{0D4849F3-9F77-4613-ABA7-1A1878684B14}">
      <dsp:nvSpPr>
        <dsp:cNvPr id="0" name=""/>
        <dsp:cNvSpPr/>
      </dsp:nvSpPr>
      <dsp:spPr>
        <a:xfrm>
          <a:off x="2432608" y="3423883"/>
          <a:ext cx="8143949" cy="751584"/>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Personal Identification</a:t>
          </a:r>
        </a:p>
      </dsp:txBody>
      <dsp:txXfrm>
        <a:off x="2454621" y="3445896"/>
        <a:ext cx="7003241" cy="707558"/>
      </dsp:txXfrm>
    </dsp:sp>
    <dsp:sp modelId="{94E4778C-B391-4C7D-8152-25C9FD57A0B3}">
      <dsp:nvSpPr>
        <dsp:cNvPr id="0" name=""/>
        <dsp:cNvSpPr/>
      </dsp:nvSpPr>
      <dsp:spPr>
        <a:xfrm>
          <a:off x="7655419" y="549074"/>
          <a:ext cx="488529" cy="488529"/>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7765338" y="549074"/>
        <a:ext cx="268691" cy="367618"/>
      </dsp:txXfrm>
    </dsp:sp>
    <dsp:sp modelId="{E02A8E3A-853D-4EAD-93C3-99A6C3039441}">
      <dsp:nvSpPr>
        <dsp:cNvPr id="0" name=""/>
        <dsp:cNvSpPr/>
      </dsp:nvSpPr>
      <dsp:spPr>
        <a:xfrm>
          <a:off x="8263571" y="1405044"/>
          <a:ext cx="488529" cy="488529"/>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373490" y="1405044"/>
        <a:ext cx="268691" cy="367618"/>
      </dsp:txXfrm>
    </dsp:sp>
    <dsp:sp modelId="{6BE17CBE-8751-4115-9FC9-EC2DACDF96EB}">
      <dsp:nvSpPr>
        <dsp:cNvPr id="0" name=""/>
        <dsp:cNvSpPr/>
      </dsp:nvSpPr>
      <dsp:spPr>
        <a:xfrm>
          <a:off x="8871724" y="2248489"/>
          <a:ext cx="488529" cy="488529"/>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981643" y="2248489"/>
        <a:ext cx="268691" cy="367618"/>
      </dsp:txXfrm>
    </dsp:sp>
    <dsp:sp modelId="{E2A9C98F-A659-4397-B793-9DC23A5E3FF5}">
      <dsp:nvSpPr>
        <dsp:cNvPr id="0" name=""/>
        <dsp:cNvSpPr/>
      </dsp:nvSpPr>
      <dsp:spPr>
        <a:xfrm>
          <a:off x="9479876" y="3112811"/>
          <a:ext cx="488529" cy="488529"/>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589795" y="3112811"/>
        <a:ext cx="268691" cy="3676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B63C54-A0F3-4F0C-857B-042E1EE70672}">
      <dsp:nvSpPr>
        <dsp:cNvPr id="0" name=""/>
        <dsp:cNvSpPr/>
      </dsp:nvSpPr>
      <dsp:spPr>
        <a:xfrm>
          <a:off x="1283" y="507953"/>
          <a:ext cx="4505585" cy="2861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417243-D450-4C05-9EE7-93A3EC5268B9}">
      <dsp:nvSpPr>
        <dsp:cNvPr id="0" name=""/>
        <dsp:cNvSpPr/>
      </dsp:nvSpPr>
      <dsp:spPr>
        <a:xfrm>
          <a:off x="501904" y="983543"/>
          <a:ext cx="4505585" cy="286104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CSA Standards “CAN/CSA Z317.13-07; Infection Control During the Construction, Renovation and Maintenance of Health Care Facilities”.</a:t>
          </a:r>
        </a:p>
      </dsp:txBody>
      <dsp:txXfrm>
        <a:off x="585701" y="1067340"/>
        <a:ext cx="4337991" cy="2693452"/>
      </dsp:txXfrm>
    </dsp:sp>
    <dsp:sp modelId="{364C04D9-95BD-420C-AABA-B95D44D7536F}">
      <dsp:nvSpPr>
        <dsp:cNvPr id="0" name=""/>
        <dsp:cNvSpPr/>
      </dsp:nvSpPr>
      <dsp:spPr>
        <a:xfrm>
          <a:off x="5508110" y="507953"/>
          <a:ext cx="4505585" cy="2861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7A8603-6E73-4477-9F47-91B83499707F}">
      <dsp:nvSpPr>
        <dsp:cNvPr id="0" name=""/>
        <dsp:cNvSpPr/>
      </dsp:nvSpPr>
      <dsp:spPr>
        <a:xfrm>
          <a:off x="6008730" y="983543"/>
          <a:ext cx="4505585" cy="286104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In the USA, Hospital Acquired Infections Of 34,890,768 hospital admissions an estimated 7-8000 are due to airborne pathogens (BUGS) released in construction and maintenance.</a:t>
          </a:r>
        </a:p>
      </dsp:txBody>
      <dsp:txXfrm>
        <a:off x="6092527" y="1067340"/>
        <a:ext cx="4337991" cy="26934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2353A-2B71-44A9-BC98-5D4983AAE021}">
      <dsp:nvSpPr>
        <dsp:cNvPr id="0" name=""/>
        <dsp:cNvSpPr/>
      </dsp:nvSpPr>
      <dsp:spPr>
        <a:xfrm>
          <a:off x="2375536" y="279378"/>
          <a:ext cx="652587" cy="6525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24C1230-5450-495F-850A-62B7CA2CCC2E}">
      <dsp:nvSpPr>
        <dsp:cNvPr id="0" name=""/>
        <dsp:cNvSpPr/>
      </dsp:nvSpPr>
      <dsp:spPr>
        <a:xfrm>
          <a:off x="1976733" y="1149499"/>
          <a:ext cx="1450195" cy="580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000" kern="1200"/>
            <a:t>CAN/CSA-Z317.13.07</a:t>
          </a:r>
        </a:p>
      </dsp:txBody>
      <dsp:txXfrm>
        <a:off x="1976733" y="1149499"/>
        <a:ext cx="1450195" cy="580078"/>
      </dsp:txXfrm>
    </dsp:sp>
    <dsp:sp modelId="{AC1D7173-F0D5-4151-87C7-EEC5D5E67A2D}">
      <dsp:nvSpPr>
        <dsp:cNvPr id="0" name=""/>
        <dsp:cNvSpPr/>
      </dsp:nvSpPr>
      <dsp:spPr>
        <a:xfrm>
          <a:off x="4079516" y="279378"/>
          <a:ext cx="652587" cy="6525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FAF3CB-DB43-4888-A57F-AC00ABEA7DF5}">
      <dsp:nvSpPr>
        <dsp:cNvPr id="0" name=""/>
        <dsp:cNvSpPr/>
      </dsp:nvSpPr>
      <dsp:spPr>
        <a:xfrm>
          <a:off x="3680712" y="1149499"/>
          <a:ext cx="1450195" cy="580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000" kern="1200"/>
            <a:t>New Build Protocols </a:t>
          </a:r>
        </a:p>
      </dsp:txBody>
      <dsp:txXfrm>
        <a:off x="3680712" y="1149499"/>
        <a:ext cx="1450195" cy="580078"/>
      </dsp:txXfrm>
    </dsp:sp>
    <dsp:sp modelId="{96693E01-F37B-4623-A668-AA0308E6B642}">
      <dsp:nvSpPr>
        <dsp:cNvPr id="0" name=""/>
        <dsp:cNvSpPr/>
      </dsp:nvSpPr>
      <dsp:spPr>
        <a:xfrm>
          <a:off x="5783495" y="279378"/>
          <a:ext cx="652587" cy="6525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69A6D0-FE4D-4597-BCCB-F442C6C51118}">
      <dsp:nvSpPr>
        <dsp:cNvPr id="0" name=""/>
        <dsp:cNvSpPr/>
      </dsp:nvSpPr>
      <dsp:spPr>
        <a:xfrm>
          <a:off x="5384692" y="1149499"/>
          <a:ext cx="1450195" cy="580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000" kern="1200"/>
            <a:t>Shipping</a:t>
          </a:r>
        </a:p>
      </dsp:txBody>
      <dsp:txXfrm>
        <a:off x="5384692" y="1149499"/>
        <a:ext cx="1450195" cy="580078"/>
      </dsp:txXfrm>
    </dsp:sp>
    <dsp:sp modelId="{79660E4C-65CC-4EA4-BA58-9878EC1CD652}">
      <dsp:nvSpPr>
        <dsp:cNvPr id="0" name=""/>
        <dsp:cNvSpPr/>
      </dsp:nvSpPr>
      <dsp:spPr>
        <a:xfrm>
          <a:off x="7487475" y="279378"/>
          <a:ext cx="652587" cy="65258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1C523C-6723-4FDC-A47E-A61F44276FD6}">
      <dsp:nvSpPr>
        <dsp:cNvPr id="0" name=""/>
        <dsp:cNvSpPr/>
      </dsp:nvSpPr>
      <dsp:spPr>
        <a:xfrm>
          <a:off x="7088671" y="1149499"/>
          <a:ext cx="1450195" cy="580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000" kern="1200"/>
            <a:t>Handling</a:t>
          </a:r>
        </a:p>
      </dsp:txBody>
      <dsp:txXfrm>
        <a:off x="7088671" y="1149499"/>
        <a:ext cx="1450195" cy="5800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CC378-B983-4313-9730-97DCA691697D}">
      <dsp:nvSpPr>
        <dsp:cNvPr id="0" name=""/>
        <dsp:cNvSpPr/>
      </dsp:nvSpPr>
      <dsp:spPr>
        <a:xfrm>
          <a:off x="3406283" y="0"/>
          <a:ext cx="4094923" cy="4094923"/>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842126-E3A8-48FB-9B4F-216E992A3241}">
      <dsp:nvSpPr>
        <dsp:cNvPr id="0" name=""/>
        <dsp:cNvSpPr/>
      </dsp:nvSpPr>
      <dsp:spPr>
        <a:xfrm>
          <a:off x="3795301" y="389017"/>
          <a:ext cx="1597019" cy="159701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Storage areas must be kept dust free, dry and clean.</a:t>
          </a:r>
        </a:p>
      </dsp:txBody>
      <dsp:txXfrm>
        <a:off x="3873261" y="466977"/>
        <a:ext cx="1441099" cy="1441099"/>
      </dsp:txXfrm>
    </dsp:sp>
    <dsp:sp modelId="{7B6638A0-ACD9-4AB0-81E1-DFC8935B84E2}">
      <dsp:nvSpPr>
        <dsp:cNvPr id="0" name=""/>
        <dsp:cNvSpPr/>
      </dsp:nvSpPr>
      <dsp:spPr>
        <a:xfrm>
          <a:off x="5515168" y="389017"/>
          <a:ext cx="1597019" cy="159701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Inspection on arrival with QA documentation.</a:t>
          </a:r>
        </a:p>
      </dsp:txBody>
      <dsp:txXfrm>
        <a:off x="5593128" y="466977"/>
        <a:ext cx="1441099" cy="1441099"/>
      </dsp:txXfrm>
    </dsp:sp>
    <dsp:sp modelId="{5AF41107-4871-4D8C-924D-64BE50834ACC}">
      <dsp:nvSpPr>
        <dsp:cNvPr id="0" name=""/>
        <dsp:cNvSpPr/>
      </dsp:nvSpPr>
      <dsp:spPr>
        <a:xfrm>
          <a:off x="3795301" y="2108885"/>
          <a:ext cx="1597019" cy="159701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Equipment and or materials shall be covered up until installation and inspected for further wipe down if required.</a:t>
          </a:r>
        </a:p>
      </dsp:txBody>
      <dsp:txXfrm>
        <a:off x="3873261" y="2186845"/>
        <a:ext cx="1441099" cy="1441099"/>
      </dsp:txXfrm>
    </dsp:sp>
    <dsp:sp modelId="{4C5451F5-92A3-473F-88F5-8050730D9922}">
      <dsp:nvSpPr>
        <dsp:cNvPr id="0" name=""/>
        <dsp:cNvSpPr/>
      </dsp:nvSpPr>
      <dsp:spPr>
        <a:xfrm>
          <a:off x="5515168" y="2108885"/>
          <a:ext cx="1597019" cy="159701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Ensure good house keeping practices are maintained at all times.</a:t>
          </a:r>
        </a:p>
      </dsp:txBody>
      <dsp:txXfrm>
        <a:off x="5593128" y="2186845"/>
        <a:ext cx="1441099" cy="14410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E2ACC6-C3E9-4BDB-A511-DE7FA2985720}">
      <dsp:nvSpPr>
        <dsp:cNvPr id="0" name=""/>
        <dsp:cNvSpPr/>
      </dsp:nvSpPr>
      <dsp:spPr>
        <a:xfrm>
          <a:off x="97043" y="2718"/>
          <a:ext cx="2716187" cy="162971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Damaged Material</a:t>
          </a:r>
        </a:p>
      </dsp:txBody>
      <dsp:txXfrm>
        <a:off x="144776" y="50451"/>
        <a:ext cx="2620721" cy="1534246"/>
      </dsp:txXfrm>
    </dsp:sp>
    <dsp:sp modelId="{5CE95C0B-CEFC-42D9-91D4-ACCBC1564590}">
      <dsp:nvSpPr>
        <dsp:cNvPr id="0" name=""/>
        <dsp:cNvSpPr/>
      </dsp:nvSpPr>
      <dsp:spPr>
        <a:xfrm>
          <a:off x="3052255" y="480767"/>
          <a:ext cx="575831" cy="673614"/>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3052255" y="615490"/>
        <a:ext cx="403082" cy="404168"/>
      </dsp:txXfrm>
    </dsp:sp>
    <dsp:sp modelId="{7F278D51-EFDB-4245-A5ED-E07B54DE09F9}">
      <dsp:nvSpPr>
        <dsp:cNvPr id="0" name=""/>
        <dsp:cNvSpPr/>
      </dsp:nvSpPr>
      <dsp:spPr>
        <a:xfrm>
          <a:off x="3899706" y="2718"/>
          <a:ext cx="2716187" cy="1629712"/>
        </a:xfrm>
        <a:prstGeom prst="roundRect">
          <a:avLst>
            <a:gd name="adj" fmla="val 10000"/>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Assess damage.</a:t>
          </a:r>
        </a:p>
      </dsp:txBody>
      <dsp:txXfrm>
        <a:off x="3947439" y="50451"/>
        <a:ext cx="2620721" cy="1534246"/>
      </dsp:txXfrm>
    </dsp:sp>
    <dsp:sp modelId="{0EF47047-CD8C-4E20-8F12-E0C8B4FEEEB5}">
      <dsp:nvSpPr>
        <dsp:cNvPr id="0" name=""/>
        <dsp:cNvSpPr/>
      </dsp:nvSpPr>
      <dsp:spPr>
        <a:xfrm>
          <a:off x="6854918" y="480767"/>
          <a:ext cx="575831" cy="673614"/>
        </a:xfrm>
        <a:prstGeom prst="rightArrow">
          <a:avLst>
            <a:gd name="adj1" fmla="val 60000"/>
            <a:gd name="adj2" fmla="val 50000"/>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6854918" y="615490"/>
        <a:ext cx="403082" cy="404168"/>
      </dsp:txXfrm>
    </dsp:sp>
    <dsp:sp modelId="{5302DA50-7C1C-457F-BC0D-FFDDEBC67913}">
      <dsp:nvSpPr>
        <dsp:cNvPr id="0" name=""/>
        <dsp:cNvSpPr/>
      </dsp:nvSpPr>
      <dsp:spPr>
        <a:xfrm>
          <a:off x="7702368" y="2718"/>
          <a:ext cx="2716187" cy="1629712"/>
        </a:xfrm>
        <a:prstGeom prst="roundRect">
          <a:avLst>
            <a:gd name="adj" fmla="val 10000"/>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Decontaminate or replace.</a:t>
          </a:r>
        </a:p>
      </dsp:txBody>
      <dsp:txXfrm>
        <a:off x="7750101" y="50451"/>
        <a:ext cx="2620721" cy="1534246"/>
      </dsp:txXfrm>
    </dsp:sp>
    <dsp:sp modelId="{01433856-4EFA-4EF6-92EC-2B970A01D7B5}">
      <dsp:nvSpPr>
        <dsp:cNvPr id="0" name=""/>
        <dsp:cNvSpPr/>
      </dsp:nvSpPr>
      <dsp:spPr>
        <a:xfrm rot="5400000">
          <a:off x="8772546" y="1822564"/>
          <a:ext cx="575831" cy="673614"/>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5400000">
        <a:off x="8858378" y="1871456"/>
        <a:ext cx="404168" cy="403082"/>
      </dsp:txXfrm>
    </dsp:sp>
    <dsp:sp modelId="{562DB1E4-721C-48E9-87A3-F85FA5AB2B48}">
      <dsp:nvSpPr>
        <dsp:cNvPr id="0" name=""/>
        <dsp:cNvSpPr/>
      </dsp:nvSpPr>
      <dsp:spPr>
        <a:xfrm>
          <a:off x="7702368" y="2718906"/>
          <a:ext cx="2716187" cy="1629712"/>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Return to manufacturer.</a:t>
          </a:r>
        </a:p>
      </dsp:txBody>
      <dsp:txXfrm>
        <a:off x="7750101" y="2766639"/>
        <a:ext cx="2620721" cy="15342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30B04-FECB-41F1-AE15-7E963695EE02}">
      <dsp:nvSpPr>
        <dsp:cNvPr id="0" name=""/>
        <dsp:cNvSpPr/>
      </dsp:nvSpPr>
      <dsp:spPr>
        <a:xfrm>
          <a:off x="582645" y="1781"/>
          <a:ext cx="2174490" cy="130469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First Aid Point</a:t>
          </a:r>
        </a:p>
      </dsp:txBody>
      <dsp:txXfrm>
        <a:off x="582645" y="1781"/>
        <a:ext cx="2174490" cy="1304694"/>
      </dsp:txXfrm>
    </dsp:sp>
    <dsp:sp modelId="{1B787781-25D0-431C-A5E9-50880771DEF5}">
      <dsp:nvSpPr>
        <dsp:cNvPr id="0" name=""/>
        <dsp:cNvSpPr/>
      </dsp:nvSpPr>
      <dsp:spPr>
        <a:xfrm>
          <a:off x="2974584" y="1781"/>
          <a:ext cx="2174490" cy="1304694"/>
        </a:xfrm>
        <a:prstGeom prst="rect">
          <a:avLst/>
        </a:prstGeom>
        <a:solidFill>
          <a:schemeClr val="accent5">
            <a:hueOff val="-844818"/>
            <a:satOff val="-2177"/>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First Aid</a:t>
          </a:r>
        </a:p>
      </dsp:txBody>
      <dsp:txXfrm>
        <a:off x="2974584" y="1781"/>
        <a:ext cx="2174490" cy="1304694"/>
      </dsp:txXfrm>
    </dsp:sp>
    <dsp:sp modelId="{3EDC9D04-0FF7-4D5D-9A21-6BFBB4E36C52}">
      <dsp:nvSpPr>
        <dsp:cNvPr id="0" name=""/>
        <dsp:cNvSpPr/>
      </dsp:nvSpPr>
      <dsp:spPr>
        <a:xfrm>
          <a:off x="5366524" y="1781"/>
          <a:ext cx="2174490" cy="1304694"/>
        </a:xfrm>
        <a:prstGeom prst="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Accident Book</a:t>
          </a:r>
        </a:p>
      </dsp:txBody>
      <dsp:txXfrm>
        <a:off x="5366524" y="1781"/>
        <a:ext cx="2174490" cy="1304694"/>
      </dsp:txXfrm>
    </dsp:sp>
    <dsp:sp modelId="{5A4AD7A9-01BC-40BA-B51A-2754E0646BB5}">
      <dsp:nvSpPr>
        <dsp:cNvPr id="0" name=""/>
        <dsp:cNvSpPr/>
      </dsp:nvSpPr>
      <dsp:spPr>
        <a:xfrm>
          <a:off x="7758464" y="1781"/>
          <a:ext cx="2174490" cy="1304694"/>
        </a:xfrm>
        <a:prstGeom prst="rect">
          <a:avLst/>
        </a:prstGeom>
        <a:solidFill>
          <a:schemeClr val="accent5">
            <a:hueOff val="-2534453"/>
            <a:satOff val="-6532"/>
            <a:lumOff val="-4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First Aid point is located in the Project Office,  Satellite First Aid Points on Site</a:t>
          </a:r>
        </a:p>
      </dsp:txBody>
      <dsp:txXfrm>
        <a:off x="7758464" y="1781"/>
        <a:ext cx="2174490" cy="1304694"/>
      </dsp:txXfrm>
    </dsp:sp>
    <dsp:sp modelId="{DA403B66-1618-4523-AAAF-DC7D565F3A70}">
      <dsp:nvSpPr>
        <dsp:cNvPr id="0" name=""/>
        <dsp:cNvSpPr/>
      </dsp:nvSpPr>
      <dsp:spPr>
        <a:xfrm>
          <a:off x="582645" y="1523924"/>
          <a:ext cx="2174490" cy="1304694"/>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All accidents must be recorded </a:t>
          </a:r>
        </a:p>
      </dsp:txBody>
      <dsp:txXfrm>
        <a:off x="582645" y="1523924"/>
        <a:ext cx="2174490" cy="1304694"/>
      </dsp:txXfrm>
    </dsp:sp>
    <dsp:sp modelId="{8830C01C-F892-4D17-930E-A2319F171492}">
      <dsp:nvSpPr>
        <dsp:cNvPr id="0" name=""/>
        <dsp:cNvSpPr/>
      </dsp:nvSpPr>
      <dsp:spPr>
        <a:xfrm>
          <a:off x="2974584" y="1523924"/>
          <a:ext cx="2174490" cy="1304694"/>
        </a:xfrm>
        <a:prstGeom prst="rect">
          <a:avLst/>
        </a:prstGeom>
        <a:solidFill>
          <a:schemeClr val="accent5">
            <a:hueOff val="-4224089"/>
            <a:satOff val="-10887"/>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Accident Reporting</a:t>
          </a:r>
        </a:p>
      </dsp:txBody>
      <dsp:txXfrm>
        <a:off x="2974584" y="1523924"/>
        <a:ext cx="2174490" cy="1304694"/>
      </dsp:txXfrm>
    </dsp:sp>
    <dsp:sp modelId="{7A1D679A-6B88-4CA3-87AD-A31DC3714488}">
      <dsp:nvSpPr>
        <dsp:cNvPr id="0" name=""/>
        <dsp:cNvSpPr/>
      </dsp:nvSpPr>
      <dsp:spPr>
        <a:xfrm>
          <a:off x="5366524" y="1523924"/>
          <a:ext cx="2174490" cy="1304694"/>
        </a:xfrm>
        <a:prstGeom prst="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Near Misses</a:t>
          </a:r>
        </a:p>
      </dsp:txBody>
      <dsp:txXfrm>
        <a:off x="5366524" y="1523924"/>
        <a:ext cx="2174490" cy="1304694"/>
      </dsp:txXfrm>
    </dsp:sp>
    <dsp:sp modelId="{AEB6F48F-6F10-4F00-A30D-F8A624C90604}">
      <dsp:nvSpPr>
        <dsp:cNvPr id="0" name=""/>
        <dsp:cNvSpPr/>
      </dsp:nvSpPr>
      <dsp:spPr>
        <a:xfrm>
          <a:off x="7758464" y="1523924"/>
          <a:ext cx="2174490" cy="1304694"/>
        </a:xfrm>
        <a:prstGeom prst="rect">
          <a:avLst/>
        </a:prstGeom>
        <a:solidFill>
          <a:schemeClr val="accent5">
            <a:hueOff val="-5913725"/>
            <a:satOff val="-15242"/>
            <a:lumOff val="-10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Drug Taking Equipment</a:t>
          </a:r>
        </a:p>
      </dsp:txBody>
      <dsp:txXfrm>
        <a:off x="7758464" y="1523924"/>
        <a:ext cx="2174490" cy="1304694"/>
      </dsp:txXfrm>
    </dsp:sp>
    <dsp:sp modelId="{B2CEA3D5-1D8D-4B1E-A98B-BF71F43B2405}">
      <dsp:nvSpPr>
        <dsp:cNvPr id="0" name=""/>
        <dsp:cNvSpPr/>
      </dsp:nvSpPr>
      <dsp:spPr>
        <a:xfrm>
          <a:off x="4170554" y="3046068"/>
          <a:ext cx="2174490" cy="1304694"/>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All accidents must be recorded into the accident book which is located  in project office reception.</a:t>
          </a:r>
        </a:p>
      </dsp:txBody>
      <dsp:txXfrm>
        <a:off x="4170554" y="3046068"/>
        <a:ext cx="2174490" cy="13046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F09D96-4F10-40D2-A91C-3666A0E16A49}">
      <dsp:nvSpPr>
        <dsp:cNvPr id="0" name=""/>
        <dsp:cNvSpPr/>
      </dsp:nvSpPr>
      <dsp:spPr>
        <a:xfrm>
          <a:off x="0" y="424872"/>
          <a:ext cx="10515600" cy="11138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If you hear an alarm you should treat it as a fire or an emergency. On hearing the alarm all project staff must report to assembly point.</a:t>
          </a:r>
        </a:p>
      </dsp:txBody>
      <dsp:txXfrm>
        <a:off x="54373" y="479245"/>
        <a:ext cx="10406854" cy="1005094"/>
      </dsp:txXfrm>
    </dsp:sp>
    <dsp:sp modelId="{2EC1D752-24B1-498C-BE78-5A957188D906}">
      <dsp:nvSpPr>
        <dsp:cNvPr id="0" name=""/>
        <dsp:cNvSpPr/>
      </dsp:nvSpPr>
      <dsp:spPr>
        <a:xfrm>
          <a:off x="0" y="1619352"/>
          <a:ext cx="10515600" cy="111384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No operatives are to re-enter until it has been deemed safe to do so by Fire &amp; Security Manager.</a:t>
          </a:r>
        </a:p>
      </dsp:txBody>
      <dsp:txXfrm>
        <a:off x="54373" y="1673725"/>
        <a:ext cx="10406854" cy="1005094"/>
      </dsp:txXfrm>
    </dsp:sp>
    <dsp:sp modelId="{2E8179A6-1069-46D3-B5E8-B849EB89CAA6}">
      <dsp:nvSpPr>
        <dsp:cNvPr id="0" name=""/>
        <dsp:cNvSpPr/>
      </dsp:nvSpPr>
      <dsp:spPr>
        <a:xfrm>
          <a:off x="0" y="2813832"/>
          <a:ext cx="10515600" cy="111384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It is important that all operatives attend the fire assembly point to enable a roll call to ensure everyone is safe and accounted for.</a:t>
          </a:r>
        </a:p>
      </dsp:txBody>
      <dsp:txXfrm>
        <a:off x="54373" y="2868205"/>
        <a:ext cx="10406854" cy="100509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3F9F6-CA97-487B-AC9B-3A8ED2B00D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CB88F89-46B5-4C3B-B0AB-D5F5BE520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70AB00-A559-459D-88EF-1F0113DC261E}"/>
              </a:ext>
            </a:extLst>
          </p:cNvPr>
          <p:cNvSpPr>
            <a:spLocks noGrp="1"/>
          </p:cNvSpPr>
          <p:nvPr>
            <p:ph type="dt" sz="half" idx="10"/>
          </p:nvPr>
        </p:nvSpPr>
        <p:spPr/>
        <p:txBody>
          <a:bodyPr/>
          <a:lstStyle/>
          <a:p>
            <a:fld id="{7F70A95E-88FE-413B-8ABE-E5645028A924}" type="datetimeFigureOut">
              <a:rPr lang="en-US" smtClean="0"/>
              <a:t>4/18/2020</a:t>
            </a:fld>
            <a:endParaRPr lang="en-US"/>
          </a:p>
        </p:txBody>
      </p:sp>
      <p:sp>
        <p:nvSpPr>
          <p:cNvPr id="5" name="Footer Placeholder 4">
            <a:extLst>
              <a:ext uri="{FF2B5EF4-FFF2-40B4-BE49-F238E27FC236}">
                <a16:creationId xmlns:a16="http://schemas.microsoft.com/office/drawing/2014/main" id="{124A0F53-B15E-4AB2-A347-BC0DDBB9CA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C9B66C-5B12-4B76-9A2C-9281F8F18354}"/>
              </a:ext>
            </a:extLst>
          </p:cNvPr>
          <p:cNvSpPr>
            <a:spLocks noGrp="1"/>
          </p:cNvSpPr>
          <p:nvPr>
            <p:ph type="sldNum" sz="quarter" idx="12"/>
          </p:nvPr>
        </p:nvSpPr>
        <p:spPr/>
        <p:txBody>
          <a:bodyPr/>
          <a:lstStyle/>
          <a:p>
            <a:fld id="{C1878E96-4469-4354-B7C7-82A3958F0D8F}" type="slidenum">
              <a:rPr lang="en-US" smtClean="0"/>
              <a:t>‹#›</a:t>
            </a:fld>
            <a:endParaRPr lang="en-US"/>
          </a:p>
        </p:txBody>
      </p:sp>
    </p:spTree>
    <p:extLst>
      <p:ext uri="{BB962C8B-B14F-4D97-AF65-F5344CB8AC3E}">
        <p14:creationId xmlns:p14="http://schemas.microsoft.com/office/powerpoint/2010/main" val="3480956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6D08B-29D9-42DA-81B7-C4204A3D12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CF470F-36FD-4A81-9F64-C75C67E7F6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F4A23C-36BF-4C57-8ED7-B33DAB86E09B}"/>
              </a:ext>
            </a:extLst>
          </p:cNvPr>
          <p:cNvSpPr>
            <a:spLocks noGrp="1"/>
          </p:cNvSpPr>
          <p:nvPr>
            <p:ph type="dt" sz="half" idx="10"/>
          </p:nvPr>
        </p:nvSpPr>
        <p:spPr/>
        <p:txBody>
          <a:bodyPr/>
          <a:lstStyle/>
          <a:p>
            <a:fld id="{7F70A95E-88FE-413B-8ABE-E5645028A924}" type="datetimeFigureOut">
              <a:rPr lang="en-US" smtClean="0"/>
              <a:t>4/18/2020</a:t>
            </a:fld>
            <a:endParaRPr lang="en-US"/>
          </a:p>
        </p:txBody>
      </p:sp>
      <p:sp>
        <p:nvSpPr>
          <p:cNvPr id="5" name="Footer Placeholder 4">
            <a:extLst>
              <a:ext uri="{FF2B5EF4-FFF2-40B4-BE49-F238E27FC236}">
                <a16:creationId xmlns:a16="http://schemas.microsoft.com/office/drawing/2014/main" id="{802BD910-C1B0-4DB9-9C77-124DACD30C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3F8E88-5238-4144-88AF-239D45C566EB}"/>
              </a:ext>
            </a:extLst>
          </p:cNvPr>
          <p:cNvSpPr>
            <a:spLocks noGrp="1"/>
          </p:cNvSpPr>
          <p:nvPr>
            <p:ph type="sldNum" sz="quarter" idx="12"/>
          </p:nvPr>
        </p:nvSpPr>
        <p:spPr/>
        <p:txBody>
          <a:bodyPr/>
          <a:lstStyle/>
          <a:p>
            <a:fld id="{C1878E96-4469-4354-B7C7-82A3958F0D8F}" type="slidenum">
              <a:rPr lang="en-US" smtClean="0"/>
              <a:t>‹#›</a:t>
            </a:fld>
            <a:endParaRPr lang="en-US"/>
          </a:p>
        </p:txBody>
      </p:sp>
    </p:spTree>
    <p:extLst>
      <p:ext uri="{BB962C8B-B14F-4D97-AF65-F5344CB8AC3E}">
        <p14:creationId xmlns:p14="http://schemas.microsoft.com/office/powerpoint/2010/main" val="3350501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3D3B1-1C30-42CE-8922-FD52CB7E80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3809F9-676E-41FA-A622-6959D90F57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7B9B72-C660-47A4-8557-2C4A413B287B}"/>
              </a:ext>
            </a:extLst>
          </p:cNvPr>
          <p:cNvSpPr>
            <a:spLocks noGrp="1"/>
          </p:cNvSpPr>
          <p:nvPr>
            <p:ph type="dt" sz="half" idx="10"/>
          </p:nvPr>
        </p:nvSpPr>
        <p:spPr/>
        <p:txBody>
          <a:bodyPr/>
          <a:lstStyle/>
          <a:p>
            <a:fld id="{7F70A95E-88FE-413B-8ABE-E5645028A924}" type="datetimeFigureOut">
              <a:rPr lang="en-US" smtClean="0"/>
              <a:t>4/18/2020</a:t>
            </a:fld>
            <a:endParaRPr lang="en-US"/>
          </a:p>
        </p:txBody>
      </p:sp>
      <p:sp>
        <p:nvSpPr>
          <p:cNvPr id="5" name="Footer Placeholder 4">
            <a:extLst>
              <a:ext uri="{FF2B5EF4-FFF2-40B4-BE49-F238E27FC236}">
                <a16:creationId xmlns:a16="http://schemas.microsoft.com/office/drawing/2014/main" id="{0CF74CEA-FEE7-48EE-94B5-172018B99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87D2F0-27F1-4838-8F1B-28BE325B762C}"/>
              </a:ext>
            </a:extLst>
          </p:cNvPr>
          <p:cNvSpPr>
            <a:spLocks noGrp="1"/>
          </p:cNvSpPr>
          <p:nvPr>
            <p:ph type="sldNum" sz="quarter" idx="12"/>
          </p:nvPr>
        </p:nvSpPr>
        <p:spPr/>
        <p:txBody>
          <a:bodyPr/>
          <a:lstStyle/>
          <a:p>
            <a:fld id="{C1878E96-4469-4354-B7C7-82A3958F0D8F}" type="slidenum">
              <a:rPr lang="en-US" smtClean="0"/>
              <a:t>‹#›</a:t>
            </a:fld>
            <a:endParaRPr lang="en-US"/>
          </a:p>
        </p:txBody>
      </p:sp>
    </p:spTree>
    <p:extLst>
      <p:ext uri="{BB962C8B-B14F-4D97-AF65-F5344CB8AC3E}">
        <p14:creationId xmlns:p14="http://schemas.microsoft.com/office/powerpoint/2010/main" val="1305392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67227-05D0-48BC-A446-D4B5834DC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D3A7A4-8911-41D9-BAE7-C81FD30D1ED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5BD080-2418-4769-901A-1955C5F1F8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2278E0-DDC4-4C4C-ACB1-BA5CF48F3592}"/>
              </a:ext>
            </a:extLst>
          </p:cNvPr>
          <p:cNvSpPr>
            <a:spLocks noGrp="1"/>
          </p:cNvSpPr>
          <p:nvPr>
            <p:ph type="dt" sz="half" idx="10"/>
          </p:nvPr>
        </p:nvSpPr>
        <p:spPr/>
        <p:txBody>
          <a:bodyPr/>
          <a:lstStyle/>
          <a:p>
            <a:fld id="{7F70A95E-88FE-413B-8ABE-E5645028A924}" type="datetimeFigureOut">
              <a:rPr lang="en-US" smtClean="0"/>
              <a:t>4/18/2020</a:t>
            </a:fld>
            <a:endParaRPr lang="en-US"/>
          </a:p>
        </p:txBody>
      </p:sp>
      <p:sp>
        <p:nvSpPr>
          <p:cNvPr id="6" name="Footer Placeholder 5">
            <a:extLst>
              <a:ext uri="{FF2B5EF4-FFF2-40B4-BE49-F238E27FC236}">
                <a16:creationId xmlns:a16="http://schemas.microsoft.com/office/drawing/2014/main" id="{41115CB7-7050-4795-831F-2AEF85F4ED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176800-188F-4C23-8FF2-AE3A771332F4}"/>
              </a:ext>
            </a:extLst>
          </p:cNvPr>
          <p:cNvSpPr>
            <a:spLocks noGrp="1"/>
          </p:cNvSpPr>
          <p:nvPr>
            <p:ph type="sldNum" sz="quarter" idx="12"/>
          </p:nvPr>
        </p:nvSpPr>
        <p:spPr/>
        <p:txBody>
          <a:bodyPr/>
          <a:lstStyle/>
          <a:p>
            <a:fld id="{C1878E96-4469-4354-B7C7-82A3958F0D8F}" type="slidenum">
              <a:rPr lang="en-US" smtClean="0"/>
              <a:t>‹#›</a:t>
            </a:fld>
            <a:endParaRPr lang="en-US"/>
          </a:p>
        </p:txBody>
      </p:sp>
    </p:spTree>
    <p:extLst>
      <p:ext uri="{BB962C8B-B14F-4D97-AF65-F5344CB8AC3E}">
        <p14:creationId xmlns:p14="http://schemas.microsoft.com/office/powerpoint/2010/main" val="244036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031D3-07C8-4AD9-A1A4-531ADA92F3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DCA55C2-059A-4CAD-BD2C-686A06D96A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EBAB45-38E6-4013-88E8-D8BC689B6F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10E5BD-F382-4EB1-8FA0-C8B99B35F3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FB27A9-F66E-4004-BC91-1FB45369D5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CCBBC1-3D96-4905-8E19-75DAD9069F71}"/>
              </a:ext>
            </a:extLst>
          </p:cNvPr>
          <p:cNvSpPr>
            <a:spLocks noGrp="1"/>
          </p:cNvSpPr>
          <p:nvPr>
            <p:ph type="dt" sz="half" idx="10"/>
          </p:nvPr>
        </p:nvSpPr>
        <p:spPr/>
        <p:txBody>
          <a:bodyPr/>
          <a:lstStyle/>
          <a:p>
            <a:fld id="{7F70A95E-88FE-413B-8ABE-E5645028A924}" type="datetimeFigureOut">
              <a:rPr lang="en-US" smtClean="0"/>
              <a:t>4/18/2020</a:t>
            </a:fld>
            <a:endParaRPr lang="en-US"/>
          </a:p>
        </p:txBody>
      </p:sp>
      <p:sp>
        <p:nvSpPr>
          <p:cNvPr id="8" name="Footer Placeholder 7">
            <a:extLst>
              <a:ext uri="{FF2B5EF4-FFF2-40B4-BE49-F238E27FC236}">
                <a16:creationId xmlns:a16="http://schemas.microsoft.com/office/drawing/2014/main" id="{11BD977C-4337-4A45-AA5B-4615F67808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2CFA15-D74A-45AC-9F19-B958DC8ECCF0}"/>
              </a:ext>
            </a:extLst>
          </p:cNvPr>
          <p:cNvSpPr>
            <a:spLocks noGrp="1"/>
          </p:cNvSpPr>
          <p:nvPr>
            <p:ph type="sldNum" sz="quarter" idx="12"/>
          </p:nvPr>
        </p:nvSpPr>
        <p:spPr/>
        <p:txBody>
          <a:bodyPr/>
          <a:lstStyle/>
          <a:p>
            <a:fld id="{C1878E96-4469-4354-B7C7-82A3958F0D8F}" type="slidenum">
              <a:rPr lang="en-US" smtClean="0"/>
              <a:t>‹#›</a:t>
            </a:fld>
            <a:endParaRPr lang="en-US"/>
          </a:p>
        </p:txBody>
      </p:sp>
    </p:spTree>
    <p:extLst>
      <p:ext uri="{BB962C8B-B14F-4D97-AF65-F5344CB8AC3E}">
        <p14:creationId xmlns:p14="http://schemas.microsoft.com/office/powerpoint/2010/main" val="1677819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2D634-72AE-4CFF-A797-EC51DDD0AC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9E11A0-C2FF-49DF-A9AD-ADA0E5A55639}"/>
              </a:ext>
            </a:extLst>
          </p:cNvPr>
          <p:cNvSpPr>
            <a:spLocks noGrp="1"/>
          </p:cNvSpPr>
          <p:nvPr>
            <p:ph type="dt" sz="half" idx="10"/>
          </p:nvPr>
        </p:nvSpPr>
        <p:spPr/>
        <p:txBody>
          <a:bodyPr/>
          <a:lstStyle/>
          <a:p>
            <a:fld id="{7F70A95E-88FE-413B-8ABE-E5645028A924}" type="datetimeFigureOut">
              <a:rPr lang="en-US" smtClean="0"/>
              <a:t>4/18/2020</a:t>
            </a:fld>
            <a:endParaRPr lang="en-US"/>
          </a:p>
        </p:txBody>
      </p:sp>
      <p:sp>
        <p:nvSpPr>
          <p:cNvPr id="4" name="Footer Placeholder 3">
            <a:extLst>
              <a:ext uri="{FF2B5EF4-FFF2-40B4-BE49-F238E27FC236}">
                <a16:creationId xmlns:a16="http://schemas.microsoft.com/office/drawing/2014/main" id="{1D02EA93-0C4F-47FE-8C4C-204297E510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E82AD0-C41F-49ED-8E1E-6A6087DDCCCF}"/>
              </a:ext>
            </a:extLst>
          </p:cNvPr>
          <p:cNvSpPr>
            <a:spLocks noGrp="1"/>
          </p:cNvSpPr>
          <p:nvPr>
            <p:ph type="sldNum" sz="quarter" idx="12"/>
          </p:nvPr>
        </p:nvSpPr>
        <p:spPr/>
        <p:txBody>
          <a:bodyPr/>
          <a:lstStyle/>
          <a:p>
            <a:fld id="{C1878E96-4469-4354-B7C7-82A3958F0D8F}" type="slidenum">
              <a:rPr lang="en-US" smtClean="0"/>
              <a:t>‹#›</a:t>
            </a:fld>
            <a:endParaRPr lang="en-US"/>
          </a:p>
        </p:txBody>
      </p:sp>
    </p:spTree>
    <p:extLst>
      <p:ext uri="{BB962C8B-B14F-4D97-AF65-F5344CB8AC3E}">
        <p14:creationId xmlns:p14="http://schemas.microsoft.com/office/powerpoint/2010/main" val="1727957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3F681-E126-4C17-99F5-0A0F582852F6}"/>
              </a:ext>
            </a:extLst>
          </p:cNvPr>
          <p:cNvSpPr>
            <a:spLocks noGrp="1"/>
          </p:cNvSpPr>
          <p:nvPr>
            <p:ph type="dt" sz="half" idx="10"/>
          </p:nvPr>
        </p:nvSpPr>
        <p:spPr/>
        <p:txBody>
          <a:bodyPr/>
          <a:lstStyle/>
          <a:p>
            <a:fld id="{7F70A95E-88FE-413B-8ABE-E5645028A924}" type="datetimeFigureOut">
              <a:rPr lang="en-US" smtClean="0"/>
              <a:t>4/18/2020</a:t>
            </a:fld>
            <a:endParaRPr lang="en-US"/>
          </a:p>
        </p:txBody>
      </p:sp>
      <p:sp>
        <p:nvSpPr>
          <p:cNvPr id="3" name="Footer Placeholder 2">
            <a:extLst>
              <a:ext uri="{FF2B5EF4-FFF2-40B4-BE49-F238E27FC236}">
                <a16:creationId xmlns:a16="http://schemas.microsoft.com/office/drawing/2014/main" id="{256BCB19-609F-42C8-8168-BD18C9D54B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00B2C5-5856-45AC-8D55-F44B65D78BD7}"/>
              </a:ext>
            </a:extLst>
          </p:cNvPr>
          <p:cNvSpPr>
            <a:spLocks noGrp="1"/>
          </p:cNvSpPr>
          <p:nvPr>
            <p:ph type="sldNum" sz="quarter" idx="12"/>
          </p:nvPr>
        </p:nvSpPr>
        <p:spPr/>
        <p:txBody>
          <a:bodyPr/>
          <a:lstStyle/>
          <a:p>
            <a:fld id="{C1878E96-4469-4354-B7C7-82A3958F0D8F}" type="slidenum">
              <a:rPr lang="en-US" smtClean="0"/>
              <a:t>‹#›</a:t>
            </a:fld>
            <a:endParaRPr lang="en-US"/>
          </a:p>
        </p:txBody>
      </p:sp>
    </p:spTree>
    <p:extLst>
      <p:ext uri="{BB962C8B-B14F-4D97-AF65-F5344CB8AC3E}">
        <p14:creationId xmlns:p14="http://schemas.microsoft.com/office/powerpoint/2010/main" val="1339252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BFB03-0DA8-47C0-9676-0846784984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C736E9-56DD-4D12-99EF-78C5F5D909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553E7-0A02-4104-9E2C-E1B1FED9BB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584E2F-EE15-4920-95E6-BF171721FA2F}"/>
              </a:ext>
            </a:extLst>
          </p:cNvPr>
          <p:cNvSpPr>
            <a:spLocks noGrp="1"/>
          </p:cNvSpPr>
          <p:nvPr>
            <p:ph type="dt" sz="half" idx="10"/>
          </p:nvPr>
        </p:nvSpPr>
        <p:spPr/>
        <p:txBody>
          <a:bodyPr/>
          <a:lstStyle/>
          <a:p>
            <a:fld id="{7F70A95E-88FE-413B-8ABE-E5645028A924}" type="datetimeFigureOut">
              <a:rPr lang="en-US" smtClean="0"/>
              <a:t>4/18/2020</a:t>
            </a:fld>
            <a:endParaRPr lang="en-US"/>
          </a:p>
        </p:txBody>
      </p:sp>
      <p:sp>
        <p:nvSpPr>
          <p:cNvPr id="6" name="Footer Placeholder 5">
            <a:extLst>
              <a:ext uri="{FF2B5EF4-FFF2-40B4-BE49-F238E27FC236}">
                <a16:creationId xmlns:a16="http://schemas.microsoft.com/office/drawing/2014/main" id="{A89A1544-6A00-4BFD-AE93-D37A68F75E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BB9A1F-7315-4AE9-BCBF-13E23D9BC79D}"/>
              </a:ext>
            </a:extLst>
          </p:cNvPr>
          <p:cNvSpPr>
            <a:spLocks noGrp="1"/>
          </p:cNvSpPr>
          <p:nvPr>
            <p:ph type="sldNum" sz="quarter" idx="12"/>
          </p:nvPr>
        </p:nvSpPr>
        <p:spPr/>
        <p:txBody>
          <a:bodyPr/>
          <a:lstStyle/>
          <a:p>
            <a:fld id="{C1878E96-4469-4354-B7C7-82A3958F0D8F}" type="slidenum">
              <a:rPr lang="en-US" smtClean="0"/>
              <a:t>‹#›</a:t>
            </a:fld>
            <a:endParaRPr lang="en-US"/>
          </a:p>
        </p:txBody>
      </p:sp>
    </p:spTree>
    <p:extLst>
      <p:ext uri="{BB962C8B-B14F-4D97-AF65-F5344CB8AC3E}">
        <p14:creationId xmlns:p14="http://schemas.microsoft.com/office/powerpoint/2010/main" val="1468935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70FB5-BFC4-4F2F-86C7-CA3851E94C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9CF80D-C5F9-49ED-B8BD-62EA377B4C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A58343-186A-4691-807F-7D0C6A2612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6BC636-F8FA-4DF8-A440-13AA3679B1A4}"/>
              </a:ext>
            </a:extLst>
          </p:cNvPr>
          <p:cNvSpPr>
            <a:spLocks noGrp="1"/>
          </p:cNvSpPr>
          <p:nvPr>
            <p:ph type="dt" sz="half" idx="10"/>
          </p:nvPr>
        </p:nvSpPr>
        <p:spPr/>
        <p:txBody>
          <a:bodyPr/>
          <a:lstStyle/>
          <a:p>
            <a:fld id="{7F70A95E-88FE-413B-8ABE-E5645028A924}" type="datetimeFigureOut">
              <a:rPr lang="en-US" smtClean="0"/>
              <a:t>4/18/2020</a:t>
            </a:fld>
            <a:endParaRPr lang="en-US"/>
          </a:p>
        </p:txBody>
      </p:sp>
      <p:sp>
        <p:nvSpPr>
          <p:cNvPr id="6" name="Footer Placeholder 5">
            <a:extLst>
              <a:ext uri="{FF2B5EF4-FFF2-40B4-BE49-F238E27FC236}">
                <a16:creationId xmlns:a16="http://schemas.microsoft.com/office/drawing/2014/main" id="{4616626D-4B77-4589-B52C-5EF2E861E4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70E77A-A467-4B40-991D-4D8DD7732B6B}"/>
              </a:ext>
            </a:extLst>
          </p:cNvPr>
          <p:cNvSpPr>
            <a:spLocks noGrp="1"/>
          </p:cNvSpPr>
          <p:nvPr>
            <p:ph type="sldNum" sz="quarter" idx="12"/>
          </p:nvPr>
        </p:nvSpPr>
        <p:spPr/>
        <p:txBody>
          <a:bodyPr/>
          <a:lstStyle/>
          <a:p>
            <a:fld id="{C1878E96-4469-4354-B7C7-82A3958F0D8F}" type="slidenum">
              <a:rPr lang="en-US" smtClean="0"/>
              <a:t>‹#›</a:t>
            </a:fld>
            <a:endParaRPr lang="en-US"/>
          </a:p>
        </p:txBody>
      </p:sp>
    </p:spTree>
    <p:extLst>
      <p:ext uri="{BB962C8B-B14F-4D97-AF65-F5344CB8AC3E}">
        <p14:creationId xmlns:p14="http://schemas.microsoft.com/office/powerpoint/2010/main" val="1757213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E79AC-D45E-48D0-85C6-72908ADBD9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F496D8-128D-4EFF-951E-324DD771DA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7CE308-BCBD-49AB-89CE-8A42E4698517}"/>
              </a:ext>
            </a:extLst>
          </p:cNvPr>
          <p:cNvSpPr>
            <a:spLocks noGrp="1"/>
          </p:cNvSpPr>
          <p:nvPr>
            <p:ph type="dt" sz="half" idx="10"/>
          </p:nvPr>
        </p:nvSpPr>
        <p:spPr/>
        <p:txBody>
          <a:bodyPr/>
          <a:lstStyle/>
          <a:p>
            <a:fld id="{7F70A95E-88FE-413B-8ABE-E5645028A924}" type="datetimeFigureOut">
              <a:rPr lang="en-US" smtClean="0"/>
              <a:t>4/18/2020</a:t>
            </a:fld>
            <a:endParaRPr lang="en-US"/>
          </a:p>
        </p:txBody>
      </p:sp>
      <p:sp>
        <p:nvSpPr>
          <p:cNvPr id="5" name="Footer Placeholder 4">
            <a:extLst>
              <a:ext uri="{FF2B5EF4-FFF2-40B4-BE49-F238E27FC236}">
                <a16:creationId xmlns:a16="http://schemas.microsoft.com/office/drawing/2014/main" id="{E3BE4AB8-512A-46B0-8E80-73748049C7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BAF059-94D4-46A9-BB30-7E6EE1C2D43A}"/>
              </a:ext>
            </a:extLst>
          </p:cNvPr>
          <p:cNvSpPr>
            <a:spLocks noGrp="1"/>
          </p:cNvSpPr>
          <p:nvPr>
            <p:ph type="sldNum" sz="quarter" idx="12"/>
          </p:nvPr>
        </p:nvSpPr>
        <p:spPr/>
        <p:txBody>
          <a:bodyPr/>
          <a:lstStyle/>
          <a:p>
            <a:fld id="{C1878E96-4469-4354-B7C7-82A3958F0D8F}" type="slidenum">
              <a:rPr lang="en-US" smtClean="0"/>
              <a:t>‹#›</a:t>
            </a:fld>
            <a:endParaRPr lang="en-US"/>
          </a:p>
        </p:txBody>
      </p:sp>
    </p:spTree>
    <p:extLst>
      <p:ext uri="{BB962C8B-B14F-4D97-AF65-F5344CB8AC3E}">
        <p14:creationId xmlns:p14="http://schemas.microsoft.com/office/powerpoint/2010/main" val="721063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2599E0-7F82-4A16-9649-3C4DECF17A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9A7F23-C205-4E6F-B86C-05AE1F7495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1A0BC-D019-4B03-B826-CA3C2E2F6334}"/>
              </a:ext>
            </a:extLst>
          </p:cNvPr>
          <p:cNvSpPr>
            <a:spLocks noGrp="1"/>
          </p:cNvSpPr>
          <p:nvPr>
            <p:ph type="dt" sz="half" idx="10"/>
          </p:nvPr>
        </p:nvSpPr>
        <p:spPr/>
        <p:txBody>
          <a:bodyPr/>
          <a:lstStyle/>
          <a:p>
            <a:fld id="{7F70A95E-88FE-413B-8ABE-E5645028A924}" type="datetimeFigureOut">
              <a:rPr lang="en-US" smtClean="0"/>
              <a:t>4/18/2020</a:t>
            </a:fld>
            <a:endParaRPr lang="en-US"/>
          </a:p>
        </p:txBody>
      </p:sp>
      <p:sp>
        <p:nvSpPr>
          <p:cNvPr id="5" name="Footer Placeholder 4">
            <a:extLst>
              <a:ext uri="{FF2B5EF4-FFF2-40B4-BE49-F238E27FC236}">
                <a16:creationId xmlns:a16="http://schemas.microsoft.com/office/drawing/2014/main" id="{7AC4B49B-2EC6-4BC9-9728-79BA5E4F02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3EA5BB-EAF2-4123-B5B4-93BD0FC6B625}"/>
              </a:ext>
            </a:extLst>
          </p:cNvPr>
          <p:cNvSpPr>
            <a:spLocks noGrp="1"/>
          </p:cNvSpPr>
          <p:nvPr>
            <p:ph type="sldNum" sz="quarter" idx="12"/>
          </p:nvPr>
        </p:nvSpPr>
        <p:spPr/>
        <p:txBody>
          <a:bodyPr/>
          <a:lstStyle/>
          <a:p>
            <a:fld id="{C1878E96-4469-4354-B7C7-82A3958F0D8F}" type="slidenum">
              <a:rPr lang="en-US" smtClean="0"/>
              <a:t>‹#›</a:t>
            </a:fld>
            <a:endParaRPr lang="en-US"/>
          </a:p>
        </p:txBody>
      </p:sp>
    </p:spTree>
    <p:extLst>
      <p:ext uri="{BB962C8B-B14F-4D97-AF65-F5344CB8AC3E}">
        <p14:creationId xmlns:p14="http://schemas.microsoft.com/office/powerpoint/2010/main" val="915722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7C758B-CF60-494E-B6C0-387E2758D1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FCEED1-5BD2-4169-9C5A-03B12DC97F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92827F-E9D5-4D0F-9D85-19AE4E61F5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70A95E-88FE-413B-8ABE-E5645028A924}" type="datetimeFigureOut">
              <a:rPr lang="en-US" smtClean="0"/>
              <a:t>4/18/2020</a:t>
            </a:fld>
            <a:endParaRPr lang="en-US"/>
          </a:p>
        </p:txBody>
      </p:sp>
      <p:sp>
        <p:nvSpPr>
          <p:cNvPr id="5" name="Footer Placeholder 4">
            <a:extLst>
              <a:ext uri="{FF2B5EF4-FFF2-40B4-BE49-F238E27FC236}">
                <a16:creationId xmlns:a16="http://schemas.microsoft.com/office/drawing/2014/main" id="{E64BC0E3-15B8-4D3A-A063-B2F42D6DED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4C9150-DD62-4F9B-A81B-63304F5FA2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878E96-4469-4354-B7C7-82A3958F0D8F}" type="slidenum">
              <a:rPr lang="en-US" smtClean="0"/>
              <a:t>‹#›</a:t>
            </a:fld>
            <a:endParaRPr lang="en-US"/>
          </a:p>
        </p:txBody>
      </p:sp>
    </p:spTree>
    <p:extLst>
      <p:ext uri="{BB962C8B-B14F-4D97-AF65-F5344CB8AC3E}">
        <p14:creationId xmlns:p14="http://schemas.microsoft.com/office/powerpoint/2010/main" val="213954061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6EBF06A5-4173-45DE-87B1-0791E098A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sign&#10;&#10;Description automatically generated">
            <a:extLst>
              <a:ext uri="{FF2B5EF4-FFF2-40B4-BE49-F238E27FC236}">
                <a16:creationId xmlns:a16="http://schemas.microsoft.com/office/drawing/2014/main" id="{75C7C400-74D7-43FF-B4D3-42D2DFD531A6}"/>
              </a:ext>
            </a:extLst>
          </p:cNvPr>
          <p:cNvPicPr>
            <a:picLocks noChangeAspect="1"/>
          </p:cNvPicPr>
          <p:nvPr/>
        </p:nvPicPr>
        <p:blipFill rotWithShape="1">
          <a:blip r:embed="rId2">
            <a:extLst>
              <a:ext uri="{28A0092B-C50C-407E-A947-70E740481C1C}">
                <a14:useLocalDpi xmlns:a14="http://schemas.microsoft.com/office/drawing/2010/main" val="0"/>
              </a:ext>
            </a:extLst>
          </a:blip>
          <a:srcRect l="9718" r="9834"/>
          <a:stretch/>
        </p:blipFill>
        <p:spPr>
          <a:xfrm>
            <a:off x="6291697" y="10"/>
            <a:ext cx="5900303" cy="6857990"/>
          </a:xfrm>
          <a:custGeom>
            <a:avLst/>
            <a:gdLst/>
            <a:ahLst/>
            <a:cxnLst/>
            <a:rect l="l" t="t" r="r" b="b"/>
            <a:pathLst>
              <a:path w="5900303" h="6858000">
                <a:moveTo>
                  <a:pt x="0" y="0"/>
                </a:moveTo>
                <a:lnTo>
                  <a:pt x="5900303" y="0"/>
                </a:lnTo>
                <a:lnTo>
                  <a:pt x="5900303" y="6858000"/>
                </a:lnTo>
                <a:lnTo>
                  <a:pt x="3176153" y="6858000"/>
                </a:lnTo>
                <a:close/>
              </a:path>
            </a:pathLst>
          </a:custGeom>
        </p:spPr>
      </p:pic>
      <p:sp>
        <p:nvSpPr>
          <p:cNvPr id="8" name="Freeform: Shape 11">
            <a:extLst>
              <a:ext uri="{FF2B5EF4-FFF2-40B4-BE49-F238E27FC236}">
                <a16:creationId xmlns:a16="http://schemas.microsoft.com/office/drawing/2014/main" id="{9BB58064-A4A7-4713-99E4-0FF617635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9392"/>
            <a:ext cx="9139740" cy="6528608"/>
          </a:xfrm>
          <a:custGeom>
            <a:avLst/>
            <a:gdLst>
              <a:gd name="connsiteX0" fmla="*/ 0 w 9139740"/>
              <a:gd name="connsiteY0" fmla="*/ 0 h 6528608"/>
              <a:gd name="connsiteX1" fmla="*/ 4595524 w 9139740"/>
              <a:gd name="connsiteY1" fmla="*/ 0 h 6528608"/>
              <a:gd name="connsiteX2" fmla="*/ 5629354 w 9139740"/>
              <a:gd name="connsiteY2" fmla="*/ 0 h 6528608"/>
              <a:gd name="connsiteX3" fmla="*/ 6101023 w 9139740"/>
              <a:gd name="connsiteY3" fmla="*/ 0 h 6528608"/>
              <a:gd name="connsiteX4" fmla="*/ 9139740 w 9139740"/>
              <a:gd name="connsiteY4" fmla="*/ 6528607 h 6528608"/>
              <a:gd name="connsiteX5" fmla="*/ 8805223 w 9139740"/>
              <a:gd name="connsiteY5" fmla="*/ 6528607 h 6528608"/>
              <a:gd name="connsiteX6" fmla="*/ 8805223 w 9139740"/>
              <a:gd name="connsiteY6" fmla="*/ 6528608 h 6528608"/>
              <a:gd name="connsiteX7" fmla="*/ 2264861 w 9139740"/>
              <a:gd name="connsiteY7" fmla="*/ 6528608 h 6528608"/>
              <a:gd name="connsiteX8" fmla="*/ 2265091 w 9139740"/>
              <a:gd name="connsiteY8" fmla="*/ 6528115 h 6528608"/>
              <a:gd name="connsiteX9" fmla="*/ 464154 w 9139740"/>
              <a:gd name="connsiteY9" fmla="*/ 6528115 h 6528608"/>
              <a:gd name="connsiteX10" fmla="*/ 464154 w 9139740"/>
              <a:gd name="connsiteY10" fmla="*/ 6528608 h 6528608"/>
              <a:gd name="connsiteX11" fmla="*/ 0 w 9139740"/>
              <a:gd name="connsiteY11" fmla="*/ 6528608 h 652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39740" h="6528608">
                <a:moveTo>
                  <a:pt x="0" y="0"/>
                </a:moveTo>
                <a:lnTo>
                  <a:pt x="4595524" y="0"/>
                </a:lnTo>
                <a:lnTo>
                  <a:pt x="5629354" y="0"/>
                </a:lnTo>
                <a:lnTo>
                  <a:pt x="6101023" y="0"/>
                </a:lnTo>
                <a:lnTo>
                  <a:pt x="9139740" y="6528607"/>
                </a:lnTo>
                <a:lnTo>
                  <a:pt x="8805223" y="6528607"/>
                </a:lnTo>
                <a:lnTo>
                  <a:pt x="8805223" y="6528608"/>
                </a:lnTo>
                <a:lnTo>
                  <a:pt x="2264861" y="6528608"/>
                </a:lnTo>
                <a:lnTo>
                  <a:pt x="2265091" y="6528115"/>
                </a:lnTo>
                <a:lnTo>
                  <a:pt x="464154" y="6528115"/>
                </a:lnTo>
                <a:lnTo>
                  <a:pt x="464154" y="6528608"/>
                </a:lnTo>
                <a:lnTo>
                  <a:pt x="0" y="6528608"/>
                </a:lnTo>
                <a:close/>
              </a:path>
            </a:pathLst>
          </a:custGeom>
          <a:solidFill>
            <a:srgbClr val="384E5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13">
            <a:extLst>
              <a:ext uri="{FF2B5EF4-FFF2-40B4-BE49-F238E27FC236}">
                <a16:creationId xmlns:a16="http://schemas.microsoft.com/office/drawing/2014/main" id="{F513AE7E-67B9-4C5D-9ED7-8A7CCBD5F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5258"/>
            <a:ext cx="8887797" cy="6322742"/>
          </a:xfrm>
          <a:custGeom>
            <a:avLst/>
            <a:gdLst>
              <a:gd name="connsiteX0" fmla="*/ 852 w 8887797"/>
              <a:gd name="connsiteY0" fmla="*/ 0 h 6322742"/>
              <a:gd name="connsiteX1" fmla="*/ 4486873 w 8887797"/>
              <a:gd name="connsiteY1" fmla="*/ 0 h 6322742"/>
              <a:gd name="connsiteX2" fmla="*/ 5488103 w 8887797"/>
              <a:gd name="connsiteY2" fmla="*/ 0 h 6322742"/>
              <a:gd name="connsiteX3" fmla="*/ 5944899 w 8887797"/>
              <a:gd name="connsiteY3" fmla="*/ 0 h 6322742"/>
              <a:gd name="connsiteX4" fmla="*/ 8887797 w 8887797"/>
              <a:gd name="connsiteY4" fmla="*/ 6322741 h 6322742"/>
              <a:gd name="connsiteX5" fmla="*/ 8563828 w 8887797"/>
              <a:gd name="connsiteY5" fmla="*/ 6322741 h 6322742"/>
              <a:gd name="connsiteX6" fmla="*/ 8563828 w 8887797"/>
              <a:gd name="connsiteY6" fmla="*/ 6322742 h 6322742"/>
              <a:gd name="connsiteX7" fmla="*/ 2229703 w 8887797"/>
              <a:gd name="connsiteY7" fmla="*/ 6322742 h 6322742"/>
              <a:gd name="connsiteX8" fmla="*/ 2229925 w 8887797"/>
              <a:gd name="connsiteY8" fmla="*/ 6322264 h 6322742"/>
              <a:gd name="connsiteX9" fmla="*/ 485777 w 8887797"/>
              <a:gd name="connsiteY9" fmla="*/ 6322264 h 6322742"/>
              <a:gd name="connsiteX10" fmla="*/ 485777 w 8887797"/>
              <a:gd name="connsiteY10" fmla="*/ 6322742 h 6322742"/>
              <a:gd name="connsiteX11" fmla="*/ 0 w 8887797"/>
              <a:gd name="connsiteY11" fmla="*/ 6322742 h 6322742"/>
              <a:gd name="connsiteX12" fmla="*/ 0 w 8887797"/>
              <a:gd name="connsiteY12" fmla="*/ 488870 h 6322742"/>
              <a:gd name="connsiteX13" fmla="*/ 852 w 8887797"/>
              <a:gd name="connsiteY13" fmla="*/ 488870 h 6322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7797" h="6322742">
                <a:moveTo>
                  <a:pt x="852" y="0"/>
                </a:moveTo>
                <a:lnTo>
                  <a:pt x="4486873" y="0"/>
                </a:lnTo>
                <a:lnTo>
                  <a:pt x="5488103" y="0"/>
                </a:lnTo>
                <a:lnTo>
                  <a:pt x="5944899" y="0"/>
                </a:lnTo>
                <a:lnTo>
                  <a:pt x="8887797" y="6322741"/>
                </a:lnTo>
                <a:lnTo>
                  <a:pt x="8563828" y="6322741"/>
                </a:lnTo>
                <a:lnTo>
                  <a:pt x="8563828" y="6322742"/>
                </a:lnTo>
                <a:lnTo>
                  <a:pt x="2229703" y="6322742"/>
                </a:lnTo>
                <a:lnTo>
                  <a:pt x="2229925" y="6322264"/>
                </a:lnTo>
                <a:lnTo>
                  <a:pt x="485777" y="6322264"/>
                </a:lnTo>
                <a:lnTo>
                  <a:pt x="485777" y="6322742"/>
                </a:lnTo>
                <a:lnTo>
                  <a:pt x="0" y="6322742"/>
                </a:lnTo>
                <a:lnTo>
                  <a:pt x="0" y="488870"/>
                </a:lnTo>
                <a:lnTo>
                  <a:pt x="852" y="488870"/>
                </a:lnTo>
                <a:close/>
              </a:path>
            </a:pathLst>
          </a:custGeom>
          <a:solidFill>
            <a:srgbClr val="384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F63E3D-8F2C-4EED-8C89-02A2C0250A37}"/>
              </a:ext>
            </a:extLst>
          </p:cNvPr>
          <p:cNvSpPr>
            <a:spLocks noGrp="1"/>
          </p:cNvSpPr>
          <p:nvPr>
            <p:ph type="ctrTitle"/>
          </p:nvPr>
        </p:nvSpPr>
        <p:spPr>
          <a:xfrm>
            <a:off x="838200" y="914400"/>
            <a:ext cx="5029200" cy="1247775"/>
          </a:xfrm>
        </p:spPr>
        <p:txBody>
          <a:bodyPr vert="horz" lIns="91440" tIns="45720" rIns="91440" bIns="45720" rtlCol="0" anchor="b">
            <a:normAutofit/>
          </a:bodyPr>
          <a:lstStyle/>
          <a:p>
            <a:pPr algn="l"/>
            <a:r>
              <a:rPr lang="en-US" sz="4100">
                <a:solidFill>
                  <a:srgbClr val="FFFFFF"/>
                </a:solidFill>
              </a:rPr>
              <a:t>Infection Control</a:t>
            </a:r>
            <a:br>
              <a:rPr lang="en-US" sz="4100">
                <a:solidFill>
                  <a:srgbClr val="FFFFFF"/>
                </a:solidFill>
              </a:rPr>
            </a:br>
            <a:endParaRPr lang="en-US" sz="4100">
              <a:solidFill>
                <a:srgbClr val="FFFFFF"/>
              </a:solidFill>
            </a:endParaRPr>
          </a:p>
        </p:txBody>
      </p:sp>
      <p:sp>
        <p:nvSpPr>
          <p:cNvPr id="3" name="Subtitle 2">
            <a:extLst>
              <a:ext uri="{FF2B5EF4-FFF2-40B4-BE49-F238E27FC236}">
                <a16:creationId xmlns:a16="http://schemas.microsoft.com/office/drawing/2014/main" id="{817DA380-2A01-4618-B9F4-4A0249AC39BC}"/>
              </a:ext>
            </a:extLst>
          </p:cNvPr>
          <p:cNvSpPr>
            <a:spLocks noGrp="1"/>
          </p:cNvSpPr>
          <p:nvPr>
            <p:ph type="subTitle" idx="1"/>
          </p:nvPr>
        </p:nvSpPr>
        <p:spPr>
          <a:xfrm>
            <a:off x="838200" y="4695826"/>
            <a:ext cx="2895599" cy="1585591"/>
          </a:xfrm>
        </p:spPr>
        <p:txBody>
          <a:bodyPr vert="horz" lIns="91440" tIns="45720" rIns="91440" bIns="45720" rtlCol="0" anchor="t">
            <a:normAutofit/>
          </a:bodyPr>
          <a:lstStyle/>
          <a:p>
            <a:pPr indent="-228600" algn="l">
              <a:buFont typeface="Arial" panose="020B0604020202020204" pitchFamily="34" charset="0"/>
              <a:buChar char="•"/>
            </a:pPr>
            <a:r>
              <a:rPr lang="en-US" sz="2000" dirty="0">
                <a:solidFill>
                  <a:srgbClr val="FFFFFF"/>
                </a:solidFill>
              </a:rPr>
              <a:t>Prepared By: B. Harris</a:t>
            </a:r>
          </a:p>
          <a:p>
            <a:pPr indent="-228600" algn="l">
              <a:buFont typeface="Arial" panose="020B0604020202020204" pitchFamily="34" charset="0"/>
              <a:buChar char="•"/>
            </a:pPr>
            <a:r>
              <a:rPr lang="en-US" sz="2000" dirty="0">
                <a:solidFill>
                  <a:srgbClr val="FFFFFF"/>
                </a:solidFill>
              </a:rPr>
              <a:t>Reviewed By:</a:t>
            </a:r>
          </a:p>
          <a:p>
            <a:pPr indent="-228600" algn="l">
              <a:buFont typeface="Arial" panose="020B0604020202020204" pitchFamily="34" charset="0"/>
              <a:buChar char="•"/>
            </a:pPr>
            <a:r>
              <a:rPr lang="en-US" sz="2000" dirty="0">
                <a:solidFill>
                  <a:srgbClr val="FFFFFF"/>
                </a:solidFill>
              </a:rPr>
              <a:t>Approved By:</a:t>
            </a:r>
          </a:p>
          <a:p>
            <a:pPr indent="-228600" algn="l">
              <a:buFont typeface="Arial" panose="020B0604020202020204" pitchFamily="34" charset="0"/>
              <a:buChar char="•"/>
            </a:pPr>
            <a:r>
              <a:rPr lang="en-US" sz="2000" dirty="0">
                <a:solidFill>
                  <a:srgbClr val="FFFFFF"/>
                </a:solidFill>
              </a:rPr>
              <a:t>Revision  04/07/2020</a:t>
            </a:r>
          </a:p>
        </p:txBody>
      </p:sp>
    </p:spTree>
    <p:extLst>
      <p:ext uri="{BB962C8B-B14F-4D97-AF65-F5344CB8AC3E}">
        <p14:creationId xmlns:p14="http://schemas.microsoft.com/office/powerpoint/2010/main" val="230743719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7"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628A20C1-8721-4437-B3D7-C16FA9D11061}"/>
              </a:ext>
            </a:extLst>
          </p:cNvPr>
          <p:cNvSpPr>
            <a:spLocks noGrp="1"/>
          </p:cNvSpPr>
          <p:nvPr>
            <p:ph type="title"/>
          </p:nvPr>
        </p:nvSpPr>
        <p:spPr>
          <a:xfrm>
            <a:off x="1759287" y="798881"/>
            <a:ext cx="8673427" cy="1048945"/>
          </a:xfrm>
        </p:spPr>
        <p:txBody>
          <a:bodyPr>
            <a:normAutofit/>
          </a:bodyPr>
          <a:lstStyle/>
          <a:p>
            <a:pPr algn="ctr"/>
            <a:r>
              <a:rPr lang="en-US" sz="4000"/>
              <a:t>Communication &amp; Documentation</a:t>
            </a:r>
          </a:p>
        </p:txBody>
      </p:sp>
      <p:graphicFrame>
        <p:nvGraphicFramePr>
          <p:cNvPr id="9" name="Content Placeholder 2">
            <a:extLst>
              <a:ext uri="{FF2B5EF4-FFF2-40B4-BE49-F238E27FC236}">
                <a16:creationId xmlns:a16="http://schemas.microsoft.com/office/drawing/2014/main" id="{9538E68E-025E-4037-B8B0-B13CE6748F34}"/>
              </a:ext>
            </a:extLst>
          </p:cNvPr>
          <p:cNvGraphicFramePr>
            <a:graphicFrameLocks noGrp="1"/>
          </p:cNvGraphicFramePr>
          <p:nvPr>
            <p:ph idx="1"/>
            <p:extLst>
              <p:ext uri="{D42A27DB-BD31-4B8C-83A1-F6EECF244321}">
                <p14:modId xmlns:p14="http://schemas.microsoft.com/office/powerpoint/2010/main" val="1699177308"/>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039417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6C73F-D165-4BA4-843F-74C5D6939197}"/>
              </a:ext>
            </a:extLst>
          </p:cNvPr>
          <p:cNvSpPr>
            <a:spLocks noGrp="1"/>
          </p:cNvSpPr>
          <p:nvPr>
            <p:ph type="title"/>
          </p:nvPr>
        </p:nvSpPr>
        <p:spPr>
          <a:xfrm>
            <a:off x="1136428" y="627564"/>
            <a:ext cx="7676268" cy="1325563"/>
          </a:xfrm>
        </p:spPr>
        <p:txBody>
          <a:bodyPr>
            <a:normAutofit/>
          </a:bodyPr>
          <a:lstStyle/>
          <a:p>
            <a:r>
              <a:rPr lang="en-US" dirty="0"/>
              <a:t>BCSC Infection Control Induction</a:t>
            </a:r>
          </a:p>
        </p:txBody>
      </p:sp>
      <p:sp>
        <p:nvSpPr>
          <p:cNvPr id="13" name="Content Placeholder 2">
            <a:extLst>
              <a:ext uri="{FF2B5EF4-FFF2-40B4-BE49-F238E27FC236}">
                <a16:creationId xmlns:a16="http://schemas.microsoft.com/office/drawing/2014/main" id="{5D6BDBC0-3A37-4329-B49A-8ED234050633}"/>
              </a:ext>
            </a:extLst>
          </p:cNvPr>
          <p:cNvSpPr>
            <a:spLocks noGrp="1"/>
          </p:cNvSpPr>
          <p:nvPr>
            <p:ph idx="1"/>
          </p:nvPr>
        </p:nvSpPr>
        <p:spPr>
          <a:xfrm>
            <a:off x="543339" y="2278173"/>
            <a:ext cx="7873474" cy="3450613"/>
          </a:xfrm>
        </p:spPr>
        <p:txBody>
          <a:bodyPr anchor="ctr">
            <a:normAutofit/>
          </a:bodyPr>
          <a:lstStyle/>
          <a:p>
            <a:r>
              <a:rPr lang="en-US" sz="2200" dirty="0"/>
              <a:t>All project staff undergo the BCSC Infection Control Induction. </a:t>
            </a:r>
          </a:p>
          <a:p>
            <a:r>
              <a:rPr lang="en-US" sz="2200" dirty="0"/>
              <a:t>IPAC (Infection Prevention &amp; Control)</a:t>
            </a:r>
          </a:p>
          <a:p>
            <a:r>
              <a:rPr lang="en-US" sz="2200" dirty="0"/>
              <a:t>(Infection Prevention &amp; Control Card) This Induction is valid for one year. Your new attendance card is proof of training and should always be kept ready for inspection. </a:t>
            </a:r>
          </a:p>
          <a:p>
            <a:r>
              <a:rPr lang="en-US" sz="2200" dirty="0"/>
              <a:t>Updates to changing standards requires training needs to be updated.</a:t>
            </a:r>
          </a:p>
        </p:txBody>
      </p:sp>
      <p:sp>
        <p:nvSpPr>
          <p:cNvPr id="18" name="Rectangle 17">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keleton">
            <a:extLst>
              <a:ext uri="{FF2B5EF4-FFF2-40B4-BE49-F238E27FC236}">
                <a16:creationId xmlns:a16="http://schemas.microsoft.com/office/drawing/2014/main" id="{ED0D0F1E-A826-409E-81FE-17FD71E9979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3417379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F0281-9A54-4FD3-8B3E-7440D3710B4F}"/>
              </a:ext>
            </a:extLst>
          </p:cNvPr>
          <p:cNvSpPr>
            <a:spLocks noGrp="1"/>
          </p:cNvSpPr>
          <p:nvPr>
            <p:ph type="title"/>
          </p:nvPr>
        </p:nvSpPr>
        <p:spPr>
          <a:xfrm>
            <a:off x="643465" y="3433763"/>
            <a:ext cx="4809068" cy="2743200"/>
          </a:xfrm>
        </p:spPr>
        <p:txBody>
          <a:bodyPr anchor="t">
            <a:normAutofit/>
          </a:bodyPr>
          <a:lstStyle/>
          <a:p>
            <a:pPr algn="ctr"/>
            <a:r>
              <a:rPr lang="en-US" dirty="0"/>
              <a:t>Legislation</a:t>
            </a:r>
          </a:p>
        </p:txBody>
      </p:sp>
      <p:pic>
        <p:nvPicPr>
          <p:cNvPr id="7" name="Graphic 6" descr="Scales of Justice">
            <a:extLst>
              <a:ext uri="{FF2B5EF4-FFF2-40B4-BE49-F238E27FC236}">
                <a16:creationId xmlns:a16="http://schemas.microsoft.com/office/drawing/2014/main" id="{09FB3F6F-7989-4D4C-BA8A-74C33888D37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90799" y="2519363"/>
            <a:ext cx="914400" cy="914400"/>
          </a:xfrm>
          <a:prstGeom prst="rect">
            <a:avLst/>
          </a:prstGeom>
        </p:spPr>
      </p:pic>
      <p:sp>
        <p:nvSpPr>
          <p:cNvPr id="10" name="Rectangle 9">
            <a:extLst>
              <a:ext uri="{FF2B5EF4-FFF2-40B4-BE49-F238E27FC236}">
                <a16:creationId xmlns:a16="http://schemas.microsoft.com/office/drawing/2014/main" id="{73144208-AAFC-4C3A-A4F1-EF3D72AF4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35EF33E-AA1C-4CC7-9FE2-77C59A0D0CC1}"/>
              </a:ext>
            </a:extLst>
          </p:cNvPr>
          <p:cNvSpPr>
            <a:spLocks noGrp="1"/>
          </p:cNvSpPr>
          <p:nvPr>
            <p:ph idx="1"/>
          </p:nvPr>
        </p:nvSpPr>
        <p:spPr>
          <a:xfrm>
            <a:off x="6417733" y="1581151"/>
            <a:ext cx="5257799" cy="4595812"/>
          </a:xfrm>
        </p:spPr>
        <p:txBody>
          <a:bodyPr anchor="ctr">
            <a:normAutofit/>
          </a:bodyPr>
          <a:lstStyle/>
          <a:p>
            <a:r>
              <a:rPr lang="en-US" altLang="en-US" dirty="0"/>
              <a:t>Bermuda Occupational Safety &amp; Health Act 1982</a:t>
            </a:r>
          </a:p>
          <a:p>
            <a:r>
              <a:rPr lang="en-US" altLang="en-US" dirty="0"/>
              <a:t>Bermuda Occupational Safety &amp; Health Regulations 2009</a:t>
            </a:r>
          </a:p>
          <a:p>
            <a:endParaRPr lang="en-US" altLang="en-US" dirty="0"/>
          </a:p>
          <a:p>
            <a:endParaRPr lang="en-US" dirty="0"/>
          </a:p>
        </p:txBody>
      </p:sp>
    </p:spTree>
    <p:extLst>
      <p:ext uri="{BB962C8B-B14F-4D97-AF65-F5344CB8AC3E}">
        <p14:creationId xmlns:p14="http://schemas.microsoft.com/office/powerpoint/2010/main" val="3669814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39D08-3A68-4020-8C95-52302700DDAB}"/>
              </a:ext>
            </a:extLst>
          </p:cNvPr>
          <p:cNvSpPr>
            <a:spLocks noGrp="1"/>
          </p:cNvSpPr>
          <p:nvPr>
            <p:ph type="title"/>
          </p:nvPr>
        </p:nvSpPr>
        <p:spPr>
          <a:xfrm>
            <a:off x="838200" y="365125"/>
            <a:ext cx="10515600" cy="1325563"/>
          </a:xfrm>
        </p:spPr>
        <p:txBody>
          <a:bodyPr>
            <a:normAutofit/>
          </a:bodyPr>
          <a:lstStyle/>
          <a:p>
            <a:pPr algn="ctr"/>
            <a:r>
              <a:rPr lang="en-US"/>
              <a:t>Standards</a:t>
            </a:r>
          </a:p>
        </p:txBody>
      </p:sp>
      <p:graphicFrame>
        <p:nvGraphicFramePr>
          <p:cNvPr id="5" name="Content Placeholder 2">
            <a:extLst>
              <a:ext uri="{FF2B5EF4-FFF2-40B4-BE49-F238E27FC236}">
                <a16:creationId xmlns:a16="http://schemas.microsoft.com/office/drawing/2014/main" id="{7E3B6FB4-2080-4059-AD6C-1923A0DF878F}"/>
              </a:ext>
            </a:extLst>
          </p:cNvPr>
          <p:cNvGraphicFramePr>
            <a:graphicFrameLocks noGrp="1"/>
          </p:cNvGraphicFramePr>
          <p:nvPr>
            <p:ph idx="1"/>
            <p:extLst>
              <p:ext uri="{D42A27DB-BD31-4B8C-83A1-F6EECF244321}">
                <p14:modId xmlns:p14="http://schemas.microsoft.com/office/powerpoint/2010/main" val="2785561392"/>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215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73972D-B68B-47F6-AC9F-D0FA99902EFA}"/>
              </a:ext>
            </a:extLst>
          </p:cNvPr>
          <p:cNvSpPr>
            <a:spLocks noGrp="1"/>
          </p:cNvSpPr>
          <p:nvPr>
            <p:ph idx="1"/>
          </p:nvPr>
        </p:nvSpPr>
        <p:spPr>
          <a:xfrm>
            <a:off x="0" y="1836737"/>
            <a:ext cx="4459458" cy="2803525"/>
          </a:xfrm>
        </p:spPr>
        <p:txBody>
          <a:bodyPr>
            <a:normAutofit/>
          </a:bodyPr>
          <a:lstStyle/>
          <a:p>
            <a:r>
              <a:rPr lang="en-US" sz="1800" dirty="0"/>
              <a:t>Infection Control Risk Assessment (ICRA)</a:t>
            </a:r>
          </a:p>
          <a:p>
            <a:r>
              <a:rPr lang="en-US" sz="1800" dirty="0"/>
              <a:t>What is it? </a:t>
            </a:r>
          </a:p>
          <a:p>
            <a:r>
              <a:rPr lang="en-US" sz="1800" dirty="0"/>
              <a:t>Who is responsible? </a:t>
            </a:r>
          </a:p>
          <a:p>
            <a:r>
              <a:rPr lang="en-US" sz="1800" dirty="0"/>
              <a:t>Where will it be posted? </a:t>
            </a:r>
          </a:p>
          <a:p>
            <a:r>
              <a:rPr lang="en-US" sz="1800" dirty="0"/>
              <a:t>Who is involved?</a:t>
            </a:r>
          </a:p>
          <a:p>
            <a:r>
              <a:rPr lang="en-US" sz="1800" dirty="0"/>
              <a:t>What is the importance of it?</a:t>
            </a:r>
          </a:p>
        </p:txBody>
      </p:sp>
    </p:spTree>
    <p:extLst>
      <p:ext uri="{BB962C8B-B14F-4D97-AF65-F5344CB8AC3E}">
        <p14:creationId xmlns:p14="http://schemas.microsoft.com/office/powerpoint/2010/main" val="3211142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39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D7D2E-9F7F-4DFA-A6C9-C3202FE36E93}"/>
              </a:ext>
            </a:extLst>
          </p:cNvPr>
          <p:cNvSpPr>
            <a:spLocks noGrp="1"/>
          </p:cNvSpPr>
          <p:nvPr>
            <p:ph type="title"/>
          </p:nvPr>
        </p:nvSpPr>
        <p:spPr/>
        <p:txBody>
          <a:bodyPr/>
          <a:lstStyle/>
          <a:p>
            <a:r>
              <a:rPr lang="en-US" dirty="0"/>
              <a:t>INFECTION CONTROL RISK ASSESSMENT</a:t>
            </a:r>
          </a:p>
        </p:txBody>
      </p:sp>
      <p:pic>
        <p:nvPicPr>
          <p:cNvPr id="1025" name="Picture 1" descr="A close up of a sign&#10;&#10;Description automatically generated">
            <a:extLst>
              <a:ext uri="{FF2B5EF4-FFF2-40B4-BE49-F238E27FC236}">
                <a16:creationId xmlns:a16="http://schemas.microsoft.com/office/drawing/2014/main" id="{0221D2AA-1961-4E06-BF49-82CE145272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3800" y="183908"/>
            <a:ext cx="590550" cy="5524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Table 13">
            <a:extLst>
              <a:ext uri="{FF2B5EF4-FFF2-40B4-BE49-F238E27FC236}">
                <a16:creationId xmlns:a16="http://schemas.microsoft.com/office/drawing/2014/main" id="{9D05F2D9-D927-497E-AF6C-DFD34C087B51}"/>
              </a:ext>
            </a:extLst>
          </p:cNvPr>
          <p:cNvGraphicFramePr>
            <a:graphicFrameLocks noGrp="1"/>
          </p:cNvGraphicFramePr>
          <p:nvPr/>
        </p:nvGraphicFramePr>
        <p:xfrm>
          <a:off x="1583055" y="3739356"/>
          <a:ext cx="9025890" cy="523875"/>
        </p:xfrm>
        <a:graphic>
          <a:graphicData uri="http://schemas.openxmlformats.org/drawingml/2006/table">
            <a:tbl>
              <a:tblPr firstRow="1" firstCol="1" bandRow="1">
                <a:tableStyleId>{5C22544A-7EE6-4342-B048-85BDC9FD1C3A}</a:tableStyleId>
              </a:tblPr>
              <a:tblGrid>
                <a:gridCol w="2420620">
                  <a:extLst>
                    <a:ext uri="{9D8B030D-6E8A-4147-A177-3AD203B41FA5}">
                      <a16:colId xmlns:a16="http://schemas.microsoft.com/office/drawing/2014/main" val="314288032"/>
                    </a:ext>
                  </a:extLst>
                </a:gridCol>
                <a:gridCol w="2728595">
                  <a:extLst>
                    <a:ext uri="{9D8B030D-6E8A-4147-A177-3AD203B41FA5}">
                      <a16:colId xmlns:a16="http://schemas.microsoft.com/office/drawing/2014/main" val="756580024"/>
                    </a:ext>
                  </a:extLst>
                </a:gridCol>
                <a:gridCol w="2512695">
                  <a:extLst>
                    <a:ext uri="{9D8B030D-6E8A-4147-A177-3AD203B41FA5}">
                      <a16:colId xmlns:a16="http://schemas.microsoft.com/office/drawing/2014/main" val="3661238472"/>
                    </a:ext>
                  </a:extLst>
                </a:gridCol>
                <a:gridCol w="1363980">
                  <a:extLst>
                    <a:ext uri="{9D8B030D-6E8A-4147-A177-3AD203B41FA5}">
                      <a16:colId xmlns:a16="http://schemas.microsoft.com/office/drawing/2014/main" val="1369523301"/>
                    </a:ext>
                  </a:extLst>
                </a:gridCol>
              </a:tblGrid>
              <a:tr h="174625">
                <a:tc>
                  <a:txBody>
                    <a:bodyPr/>
                    <a:lstStyle/>
                    <a:p>
                      <a:pPr marL="0" marR="0" algn="ctr">
                        <a:lnSpc>
                          <a:spcPct val="115000"/>
                        </a:lnSpc>
                        <a:spcBef>
                          <a:spcPts val="0"/>
                        </a:spcBef>
                        <a:spcAft>
                          <a:spcPts val="0"/>
                        </a:spcAft>
                      </a:pPr>
                      <a:r>
                        <a:rPr lang="en-US" sz="900">
                          <a:effectLst/>
                        </a:rPr>
                        <a:t>Prepared or Reviewed By:</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Accepted for use by:</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Accepted by BCSC</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Date: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206401139"/>
                  </a:ext>
                </a:extLst>
              </a:tr>
              <a:tr h="174625">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99063181"/>
                  </a:ext>
                </a:extLst>
              </a:tr>
              <a:tr h="174625">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351912267"/>
                  </a:ext>
                </a:extLst>
              </a:tr>
            </a:tbl>
          </a:graphicData>
        </a:graphic>
      </p:graphicFrame>
      <p:graphicFrame>
        <p:nvGraphicFramePr>
          <p:cNvPr id="15" name="Table 14">
            <a:extLst>
              <a:ext uri="{FF2B5EF4-FFF2-40B4-BE49-F238E27FC236}">
                <a16:creationId xmlns:a16="http://schemas.microsoft.com/office/drawing/2014/main" id="{64210794-C374-446A-937E-FCCE5FD83182}"/>
              </a:ext>
            </a:extLst>
          </p:cNvPr>
          <p:cNvGraphicFramePr>
            <a:graphicFrameLocks noGrp="1"/>
          </p:cNvGraphicFramePr>
          <p:nvPr>
            <p:extLst>
              <p:ext uri="{D42A27DB-BD31-4B8C-83A1-F6EECF244321}">
                <p14:modId xmlns:p14="http://schemas.microsoft.com/office/powerpoint/2010/main" val="4138156583"/>
              </p:ext>
            </p:extLst>
          </p:nvPr>
        </p:nvGraphicFramePr>
        <p:xfrm>
          <a:off x="1309687" y="2453236"/>
          <a:ext cx="9299259" cy="2180463"/>
        </p:xfrm>
        <a:graphic>
          <a:graphicData uri="http://schemas.openxmlformats.org/drawingml/2006/table">
            <a:tbl>
              <a:tblPr firstRow="1" firstCol="1" bandRow="1">
                <a:tableStyleId>{5C22544A-7EE6-4342-B048-85BDC9FD1C3A}</a:tableStyleId>
              </a:tblPr>
              <a:tblGrid>
                <a:gridCol w="1299120">
                  <a:extLst>
                    <a:ext uri="{9D8B030D-6E8A-4147-A177-3AD203B41FA5}">
                      <a16:colId xmlns:a16="http://schemas.microsoft.com/office/drawing/2014/main" val="3178871658"/>
                    </a:ext>
                  </a:extLst>
                </a:gridCol>
                <a:gridCol w="1587814">
                  <a:extLst>
                    <a:ext uri="{9D8B030D-6E8A-4147-A177-3AD203B41FA5}">
                      <a16:colId xmlns:a16="http://schemas.microsoft.com/office/drawing/2014/main" val="2460907447"/>
                    </a:ext>
                  </a:extLst>
                </a:gridCol>
                <a:gridCol w="1832093">
                  <a:extLst>
                    <a:ext uri="{9D8B030D-6E8A-4147-A177-3AD203B41FA5}">
                      <a16:colId xmlns:a16="http://schemas.microsoft.com/office/drawing/2014/main" val="834346661"/>
                    </a:ext>
                  </a:extLst>
                </a:gridCol>
                <a:gridCol w="444144">
                  <a:extLst>
                    <a:ext uri="{9D8B030D-6E8A-4147-A177-3AD203B41FA5}">
                      <a16:colId xmlns:a16="http://schemas.microsoft.com/office/drawing/2014/main" val="4169495319"/>
                    </a:ext>
                  </a:extLst>
                </a:gridCol>
                <a:gridCol w="546544">
                  <a:extLst>
                    <a:ext uri="{9D8B030D-6E8A-4147-A177-3AD203B41FA5}">
                      <a16:colId xmlns:a16="http://schemas.microsoft.com/office/drawing/2014/main" val="3035338665"/>
                    </a:ext>
                  </a:extLst>
                </a:gridCol>
                <a:gridCol w="3110239">
                  <a:extLst>
                    <a:ext uri="{9D8B030D-6E8A-4147-A177-3AD203B41FA5}">
                      <a16:colId xmlns:a16="http://schemas.microsoft.com/office/drawing/2014/main" val="2650929640"/>
                    </a:ext>
                  </a:extLst>
                </a:gridCol>
                <a:gridCol w="479305">
                  <a:extLst>
                    <a:ext uri="{9D8B030D-6E8A-4147-A177-3AD203B41FA5}">
                      <a16:colId xmlns:a16="http://schemas.microsoft.com/office/drawing/2014/main" val="2451530683"/>
                    </a:ext>
                  </a:extLst>
                </a:gridCol>
              </a:tblGrid>
              <a:tr h="190500">
                <a:tc gridSpan="2">
                  <a:txBody>
                    <a:bodyPr/>
                    <a:lstStyle/>
                    <a:p>
                      <a:pPr>
                        <a:lnSpc>
                          <a:spcPct val="115000"/>
                        </a:lnSpc>
                      </a:pPr>
                      <a:endParaRPr lang="en-US" sz="1100">
                        <a:effectLst/>
                        <a:latin typeface="Calibri" panose="020F0502020204030204" pitchFamily="34" charset="0"/>
                        <a:cs typeface="Times New Roman" panose="02020603050405020304" pitchFamily="18" charset="0"/>
                      </a:endParaRPr>
                    </a:p>
                  </a:txBody>
                  <a:tcPr marL="68580" marR="68580" marT="0" marB="0" anchor="b"/>
                </a:tc>
                <a:tc hMerge="1">
                  <a:txBody>
                    <a:bodyPr/>
                    <a:lstStyle/>
                    <a:p>
                      <a:endParaRPr lang="en-US"/>
                    </a:p>
                  </a:txBody>
                  <a:tcPr/>
                </a:tc>
                <a:tc>
                  <a:txBody>
                    <a:bodyPr/>
                    <a:lstStyle/>
                    <a:p>
                      <a:pPr>
                        <a:lnSpc>
                          <a:spcPct val="115000"/>
                        </a:lnSpc>
                      </a:pPr>
                      <a:endParaRPr lang="en-US" sz="1100">
                        <a:effectLst/>
                        <a:latin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57450494"/>
                  </a:ext>
                </a:extLst>
              </a:tr>
              <a:tr h="276225">
                <a:tc>
                  <a:txBody>
                    <a:bodyPr/>
                    <a:lstStyle/>
                    <a:p>
                      <a:pPr marL="0" marR="0" algn="ctr">
                        <a:lnSpc>
                          <a:spcPct val="115000"/>
                        </a:lnSpc>
                        <a:spcBef>
                          <a:spcPts val="0"/>
                        </a:spcBef>
                        <a:spcAft>
                          <a:spcPts val="0"/>
                        </a:spcAft>
                      </a:pPr>
                      <a:r>
                        <a:rPr lang="en-US" sz="1000">
                          <a:effectLst/>
                        </a:rPr>
                        <a:t>Item</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000">
                          <a:effectLst/>
                        </a:rPr>
                        <a:t>Hazard</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000">
                          <a:effectLst/>
                        </a:rPr>
                        <a:t>Risk</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000">
                          <a:effectLst/>
                        </a:rPr>
                        <a:t>Risk Class</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000">
                          <a:effectLst/>
                        </a:rPr>
                        <a:t># at Risk</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000">
                          <a:effectLst/>
                        </a:rPr>
                        <a:t>Preventive Measures</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000">
                          <a:effectLst/>
                        </a:rPr>
                        <a:t>Final Risk Class</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902840840"/>
                  </a:ext>
                </a:extLst>
              </a:tr>
              <a:tr h="478790">
                <a:tc>
                  <a:txBody>
                    <a:bodyPr/>
                    <a:lstStyle/>
                    <a:p>
                      <a:pPr marL="342900" marR="0" lvl="0" indent="-342900">
                        <a:lnSpc>
                          <a:spcPct val="115000"/>
                        </a:lnSpc>
                        <a:spcBef>
                          <a:spcPts val="0"/>
                        </a:spcBef>
                        <a:spcAft>
                          <a:spcPts val="0"/>
                        </a:spcAft>
                        <a:buFont typeface="+mj-lt"/>
                        <a:buAutoNum type="arabicPeriod"/>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772201480"/>
                  </a:ext>
                </a:extLst>
              </a:tr>
              <a:tr h="233680">
                <a:tc>
                  <a:txBody>
                    <a:bodyPr/>
                    <a:lstStyle/>
                    <a:p>
                      <a:pPr marL="0" marR="0" lvl="0" indent="0">
                        <a:lnSpc>
                          <a:spcPct val="115000"/>
                        </a:lnSpc>
                        <a:spcBef>
                          <a:spcPts val="0"/>
                        </a:spcBef>
                        <a:spcAft>
                          <a:spcPts val="0"/>
                        </a:spcAft>
                        <a:buFont typeface="+mj-lt"/>
                        <a:buNone/>
                      </a:pPr>
                      <a:r>
                        <a:rPr lang="en-US" sz="900" dirty="0">
                          <a:effectLst/>
                        </a:rPr>
                        <a:t>2. </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746275735"/>
                  </a:ext>
                </a:extLst>
              </a:tr>
              <a:tr h="190500">
                <a:tc>
                  <a:txBody>
                    <a:bodyPr/>
                    <a:lstStyle/>
                    <a:p>
                      <a:pPr marL="0" marR="0" lvl="0" indent="0">
                        <a:lnSpc>
                          <a:spcPct val="115000"/>
                        </a:lnSpc>
                        <a:spcBef>
                          <a:spcPts val="0"/>
                        </a:spcBef>
                        <a:spcAft>
                          <a:spcPts val="0"/>
                        </a:spcAft>
                        <a:buFont typeface="+mj-lt"/>
                        <a:buNone/>
                      </a:pPr>
                      <a:r>
                        <a:rPr lang="en-US" sz="900" dirty="0">
                          <a:effectLst/>
                        </a:rPr>
                        <a:t>3. </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625177189"/>
                  </a:ext>
                </a:extLst>
              </a:tr>
              <a:tr h="190500">
                <a:tc>
                  <a:txBody>
                    <a:bodyPr/>
                    <a:lstStyle/>
                    <a:p>
                      <a:pPr marL="0" marR="0">
                        <a:lnSpc>
                          <a:spcPct val="115000"/>
                        </a:lnSpc>
                        <a:spcBef>
                          <a:spcPts val="0"/>
                        </a:spcBef>
                        <a:spcAft>
                          <a:spcPts val="0"/>
                        </a:spcAft>
                      </a:pPr>
                      <a:r>
                        <a:rPr lang="en-US" sz="900" dirty="0">
                          <a:effectLst/>
                        </a:rPr>
                        <a:t>4.</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512136943"/>
                  </a:ext>
                </a:extLst>
              </a:tr>
              <a:tr h="190500">
                <a:tc>
                  <a:txBody>
                    <a:bodyPr/>
                    <a:lstStyle/>
                    <a:p>
                      <a:pPr marL="0" marR="0">
                        <a:lnSpc>
                          <a:spcPct val="115000"/>
                        </a:lnSpc>
                        <a:spcBef>
                          <a:spcPts val="0"/>
                        </a:spcBef>
                        <a:spcAft>
                          <a:spcPts val="0"/>
                        </a:spcAft>
                      </a:pPr>
                      <a:r>
                        <a:rPr lang="en-US" sz="900" dirty="0">
                          <a:effectLst/>
                        </a:rPr>
                        <a:t>5.</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52150823"/>
                  </a:ext>
                </a:extLst>
              </a:tr>
              <a:tr h="190500">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nSpc>
                          <a:spcPct val="115000"/>
                        </a:lnSpc>
                        <a:spcBef>
                          <a:spcPts val="0"/>
                        </a:spcBef>
                        <a:spcAft>
                          <a:spcPts val="0"/>
                        </a:spcAft>
                      </a:pPr>
                      <a:r>
                        <a:rPr lang="en-US" sz="900">
                          <a:effectLst/>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900" dirty="0">
                          <a:effectLst/>
                        </a:rPr>
                        <a:t> </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4287796535"/>
                  </a:ext>
                </a:extLst>
              </a:tr>
            </a:tbl>
          </a:graphicData>
        </a:graphic>
      </p:graphicFrame>
      <p:sp>
        <p:nvSpPr>
          <p:cNvPr id="16" name="Rectangle 5">
            <a:extLst>
              <a:ext uri="{FF2B5EF4-FFF2-40B4-BE49-F238E27FC236}">
                <a16:creationId xmlns:a16="http://schemas.microsoft.com/office/drawing/2014/main" id="{6FAFA76A-1D23-45E1-B3A5-E554FBB2B9D5}"/>
              </a:ext>
            </a:extLst>
          </p:cNvPr>
          <p:cNvSpPr>
            <a:spLocks noChangeArrowheads="1"/>
          </p:cNvSpPr>
          <p:nvPr/>
        </p:nvSpPr>
        <p:spPr bwMode="auto">
          <a:xfrm>
            <a:off x="1309687" y="176710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ICRA Number: 000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 name="Rectangle 6">
            <a:extLst>
              <a:ext uri="{FF2B5EF4-FFF2-40B4-BE49-F238E27FC236}">
                <a16:creationId xmlns:a16="http://schemas.microsoft.com/office/drawing/2014/main" id="{DC8FD722-48A9-4156-B788-510CDAA56A93}"/>
              </a:ext>
            </a:extLst>
          </p:cNvPr>
          <p:cNvSpPr>
            <a:spLocks noChangeArrowheads="1"/>
          </p:cNvSpPr>
          <p:nvPr/>
        </p:nvSpPr>
        <p:spPr bwMode="auto">
          <a:xfrm>
            <a:off x="1177166" y="5369557"/>
            <a:ext cx="5504988"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Signed By:  .</a:t>
            </a:r>
            <a:r>
              <a:rPr kumimoji="0" lang="en-US" altLang="en-US" sz="900" b="0" i="0" u="sng"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sng"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Witnessed By: </a:t>
            </a:r>
            <a:r>
              <a:rPr kumimoji="0" lang="en-US" altLang="en-US" sz="900" b="0" i="0" u="sng"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                                                                                                                                                             .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07726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4"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F0D1DF35-40B2-4614-93E2-BE770D5B63C6}"/>
              </a:ext>
            </a:extLst>
          </p:cNvPr>
          <p:cNvSpPr>
            <a:spLocks noGrp="1"/>
          </p:cNvSpPr>
          <p:nvPr>
            <p:ph type="title"/>
          </p:nvPr>
        </p:nvSpPr>
        <p:spPr>
          <a:xfrm>
            <a:off x="7269686" y="795527"/>
            <a:ext cx="4123738" cy="1433323"/>
          </a:xfrm>
        </p:spPr>
        <p:txBody>
          <a:bodyPr vert="horz" lIns="91440" tIns="45720" rIns="91440" bIns="45720" rtlCol="0" anchor="ctr">
            <a:normAutofit/>
          </a:bodyPr>
          <a:lstStyle/>
          <a:p>
            <a:r>
              <a:rPr lang="en-US" sz="3200" kern="1200">
                <a:solidFill>
                  <a:schemeClr val="tx1"/>
                </a:solidFill>
                <a:latin typeface="+mj-lt"/>
                <a:ea typeface="+mj-ea"/>
                <a:cs typeface="+mj-cs"/>
              </a:rPr>
              <a:t>Air Bourne Pathogens</a:t>
            </a:r>
          </a:p>
        </p:txBody>
      </p:sp>
      <p:sp>
        <p:nvSpPr>
          <p:cNvPr id="36" name="Rectangle 35">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60D5F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water, beach, yellow, blue&#10;&#10;Description automatically generated">
            <a:extLst>
              <a:ext uri="{FF2B5EF4-FFF2-40B4-BE49-F238E27FC236}">
                <a16:creationId xmlns:a16="http://schemas.microsoft.com/office/drawing/2014/main" id="{81FC1060-5384-475E-9C6B-E0CF492B29C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2115" y="1542753"/>
            <a:ext cx="5641848" cy="3754393"/>
          </a:xfrm>
          <a:prstGeom prst="rect">
            <a:avLst/>
          </a:prstGeom>
          <a:ln w="12700">
            <a:noFill/>
          </a:ln>
        </p:spPr>
      </p:pic>
      <p:sp>
        <p:nvSpPr>
          <p:cNvPr id="6" name="Rectangle 5">
            <a:extLst>
              <a:ext uri="{FF2B5EF4-FFF2-40B4-BE49-F238E27FC236}">
                <a16:creationId xmlns:a16="http://schemas.microsoft.com/office/drawing/2014/main" id="{C6F01C9F-BB53-4208-970B-19EC3834003C}"/>
              </a:ext>
            </a:extLst>
          </p:cNvPr>
          <p:cNvSpPr/>
          <p:nvPr/>
        </p:nvSpPr>
        <p:spPr>
          <a:xfrm>
            <a:off x="7293817" y="2338389"/>
            <a:ext cx="4099607" cy="2119312"/>
          </a:xfrm>
          <a:prstGeom prst="rect">
            <a:avLst/>
          </a:prstGeom>
        </p:spPr>
        <p:txBody>
          <a:bodyPr vert="horz" lIns="91440" tIns="45720" rIns="91440" bIns="45720" rtlCol="0" anchor="ctr">
            <a:normAutofit/>
          </a:bodyPr>
          <a:lstStyle/>
          <a:p>
            <a:pPr indent="-228600">
              <a:lnSpc>
                <a:spcPct val="90000"/>
              </a:lnSpc>
              <a:spcAft>
                <a:spcPts val="600"/>
              </a:spcAft>
              <a:buClr>
                <a:srgbClr val="60D5F1"/>
              </a:buClr>
              <a:buFont typeface="Arial" panose="020B0604020202020204" pitchFamily="34" charset="0"/>
              <a:buChar char="•"/>
            </a:pPr>
            <a:r>
              <a:rPr lang="en-US" dirty="0"/>
              <a:t>In almost all cases, </a:t>
            </a:r>
            <a:r>
              <a:rPr lang="en-US" b="1" dirty="0"/>
              <a:t>airborne pathogens</a:t>
            </a:r>
            <a:r>
              <a:rPr lang="en-US" dirty="0"/>
              <a:t> cause an inflammatory reaction of the upper airways affecting the nose, sinuses, throat, and lungs.</a:t>
            </a:r>
          </a:p>
        </p:txBody>
      </p:sp>
    </p:spTree>
    <p:extLst>
      <p:ext uri="{BB962C8B-B14F-4D97-AF65-F5344CB8AC3E}">
        <p14:creationId xmlns:p14="http://schemas.microsoft.com/office/powerpoint/2010/main" val="1887808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4CEA5B-0B50-4E3F-8849-C1FEB28E1AE4}"/>
              </a:ext>
            </a:extLst>
          </p:cNvPr>
          <p:cNvSpPr>
            <a:spLocks noGrp="1"/>
          </p:cNvSpPr>
          <p:nvPr>
            <p:ph type="title"/>
          </p:nvPr>
        </p:nvSpPr>
        <p:spPr>
          <a:xfrm>
            <a:off x="2944972" y="217933"/>
            <a:ext cx="5130795" cy="1461778"/>
          </a:xfrm>
        </p:spPr>
        <p:txBody>
          <a:bodyPr>
            <a:normAutofit/>
          </a:bodyPr>
          <a:lstStyle/>
          <a:p>
            <a:pPr algn="ctr"/>
            <a:r>
              <a:rPr lang="en-US" sz="4000" dirty="0"/>
              <a:t>Hazards</a:t>
            </a:r>
          </a:p>
        </p:txBody>
      </p:sp>
      <p:sp>
        <p:nvSpPr>
          <p:cNvPr id="3" name="Content Placeholder 2">
            <a:extLst>
              <a:ext uri="{FF2B5EF4-FFF2-40B4-BE49-F238E27FC236}">
                <a16:creationId xmlns:a16="http://schemas.microsoft.com/office/drawing/2014/main" id="{2C58EE75-C27A-44E6-8B01-7D15AFE0C48F}"/>
              </a:ext>
            </a:extLst>
          </p:cNvPr>
          <p:cNvSpPr>
            <a:spLocks noGrp="1"/>
          </p:cNvSpPr>
          <p:nvPr>
            <p:ph idx="1"/>
          </p:nvPr>
        </p:nvSpPr>
        <p:spPr>
          <a:xfrm>
            <a:off x="965200" y="2470248"/>
            <a:ext cx="4048344" cy="3536236"/>
          </a:xfrm>
        </p:spPr>
        <p:txBody>
          <a:bodyPr>
            <a:normAutofit/>
          </a:bodyPr>
          <a:lstStyle/>
          <a:p>
            <a:r>
              <a:rPr lang="en-US" sz="2400" dirty="0"/>
              <a:t>Dust is a sign that barriers are not working.</a:t>
            </a:r>
          </a:p>
          <a:p>
            <a:r>
              <a:rPr lang="en-US" sz="2400" dirty="0"/>
              <a:t>HEPA vacuums must be used. </a:t>
            </a:r>
          </a:p>
          <a:p>
            <a:r>
              <a:rPr lang="en-US" sz="2400" dirty="0"/>
              <a:t>Individually we are all responsible for ensuring our own working areas are as clean and free from trip hazards as possible.</a:t>
            </a:r>
          </a:p>
          <a:p>
            <a:endParaRPr lang="en-US" sz="2400" dirty="0"/>
          </a:p>
          <a:p>
            <a:endParaRPr lang="en-US" sz="2400" dirty="0"/>
          </a:p>
        </p:txBody>
      </p:sp>
      <p:sp>
        <p:nvSpPr>
          <p:cNvPr id="12" name="Freeform: Shape 11">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Clear">
            <a:extLst>
              <a:ext uri="{FF2B5EF4-FFF2-40B4-BE49-F238E27FC236}">
                <a16:creationId xmlns:a16="http://schemas.microsoft.com/office/drawing/2014/main" id="{8AE763FC-F15E-4FD4-AA05-0B13EEC4813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35330" y="2105470"/>
            <a:ext cx="3217333" cy="3217333"/>
          </a:xfrm>
          <a:prstGeom prst="rect">
            <a:avLst/>
          </a:prstGeom>
        </p:spPr>
      </p:pic>
    </p:spTree>
    <p:extLst>
      <p:ext uri="{BB962C8B-B14F-4D97-AF65-F5344CB8AC3E}">
        <p14:creationId xmlns:p14="http://schemas.microsoft.com/office/powerpoint/2010/main" val="3097338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04E631-2A93-48A2-BA93-68D32142A2F9}"/>
              </a:ext>
            </a:extLst>
          </p:cNvPr>
          <p:cNvSpPr>
            <a:spLocks noGrp="1"/>
          </p:cNvSpPr>
          <p:nvPr>
            <p:ph type="title"/>
          </p:nvPr>
        </p:nvSpPr>
        <p:spPr>
          <a:xfrm>
            <a:off x="589560" y="856180"/>
            <a:ext cx="4560584" cy="1128068"/>
          </a:xfrm>
        </p:spPr>
        <p:txBody>
          <a:bodyPr anchor="ctr">
            <a:normAutofit/>
          </a:bodyPr>
          <a:lstStyle/>
          <a:p>
            <a:r>
              <a:rPr lang="en-US" sz="3700"/>
              <a:t>Personal Protective Equipment</a:t>
            </a:r>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2A8E2D5-D273-47A2-BDE9-16E71055E29D}"/>
              </a:ext>
            </a:extLst>
          </p:cNvPr>
          <p:cNvSpPr>
            <a:spLocks noGrp="1"/>
          </p:cNvSpPr>
          <p:nvPr>
            <p:ph idx="1"/>
          </p:nvPr>
        </p:nvSpPr>
        <p:spPr>
          <a:xfrm>
            <a:off x="590719" y="2330505"/>
            <a:ext cx="4559425" cy="3979585"/>
          </a:xfrm>
        </p:spPr>
        <p:txBody>
          <a:bodyPr anchor="ctr">
            <a:normAutofit/>
          </a:bodyPr>
          <a:lstStyle/>
          <a:p>
            <a:r>
              <a:rPr lang="en-US" sz="2000"/>
              <a:t>Eye protection</a:t>
            </a:r>
          </a:p>
          <a:p>
            <a:r>
              <a:rPr lang="en-US" sz="2000"/>
              <a:t>Respiratory Protection</a:t>
            </a:r>
          </a:p>
          <a:p>
            <a:r>
              <a:rPr lang="en-US" sz="2000"/>
              <a:t>Ear Protection</a:t>
            </a:r>
          </a:p>
          <a:p>
            <a:r>
              <a:rPr lang="en-US" sz="2000"/>
              <a:t>Hand protection</a:t>
            </a:r>
          </a:p>
          <a:p>
            <a:r>
              <a:rPr lang="en-US" sz="2000"/>
              <a:t>Skin Protection</a:t>
            </a:r>
          </a:p>
          <a:p>
            <a:pPr marL="0" indent="0">
              <a:buNone/>
            </a:pPr>
            <a:endParaRPr lang="en-US" sz="2000"/>
          </a:p>
          <a:p>
            <a:endParaRPr lang="en-US" sz="2000"/>
          </a:p>
          <a:p>
            <a:endParaRPr lang="en-US" sz="2000"/>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2EF219FC-715B-45BB-A714-434A96DC4DEA}"/>
              </a:ext>
            </a:extLst>
          </p:cNvPr>
          <p:cNvPicPr>
            <a:picLocks noChangeAspect="1"/>
          </p:cNvPicPr>
          <p:nvPr/>
        </p:nvPicPr>
        <p:blipFill rotWithShape="1">
          <a:blip r:embed="rId2">
            <a:extLst>
              <a:ext uri="{28A0092B-C50C-407E-A947-70E740481C1C}">
                <a14:useLocalDpi xmlns:a14="http://schemas.microsoft.com/office/drawing/2010/main" val="0"/>
              </a:ext>
            </a:extLst>
          </a:blip>
          <a:srcRect l="452" r="-1" b="-1"/>
          <a:stretch/>
        </p:blipFill>
        <p:spPr>
          <a:xfrm>
            <a:off x="5977788" y="799352"/>
            <a:ext cx="5425410" cy="5259296"/>
          </a:xfrm>
          <a:prstGeom prst="rect">
            <a:avLst/>
          </a:prstGeom>
        </p:spPr>
      </p:pic>
    </p:spTree>
    <p:extLst>
      <p:ext uri="{BB962C8B-B14F-4D97-AF65-F5344CB8AC3E}">
        <p14:creationId xmlns:p14="http://schemas.microsoft.com/office/powerpoint/2010/main" val="3878357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673A081-F95B-4C64-A0C3-CB36A1F2391E}"/>
              </a:ext>
            </a:extLst>
          </p:cNvPr>
          <p:cNvSpPr/>
          <p:nvPr/>
        </p:nvSpPr>
        <p:spPr>
          <a:xfrm>
            <a:off x="665085" y="0"/>
            <a:ext cx="4803113" cy="485355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defRPr/>
            </a:pPr>
            <a:endParaRPr lang="en-US" altLang="en-US" sz="2000" b="1" u="sng" dirty="0"/>
          </a:p>
          <a:p>
            <a:pPr indent="-228600">
              <a:lnSpc>
                <a:spcPct val="90000"/>
              </a:lnSpc>
              <a:spcAft>
                <a:spcPts val="600"/>
              </a:spcAft>
              <a:buFont typeface="Arial" panose="020B0604020202020204" pitchFamily="34" charset="0"/>
              <a:buChar char="•"/>
              <a:defRPr/>
            </a:pPr>
            <a:endParaRPr lang="en-US" altLang="en-US" sz="2000" b="1" u="sng" dirty="0"/>
          </a:p>
          <a:p>
            <a:pPr indent="-228600">
              <a:lnSpc>
                <a:spcPct val="90000"/>
              </a:lnSpc>
              <a:spcAft>
                <a:spcPts val="600"/>
              </a:spcAft>
              <a:buFont typeface="Arial" panose="020B0604020202020204" pitchFamily="34" charset="0"/>
              <a:buChar char="•"/>
              <a:defRPr/>
            </a:pPr>
            <a:endParaRPr lang="en-US" altLang="en-US" sz="2000" b="1" u="sng" dirty="0"/>
          </a:p>
          <a:p>
            <a:pPr indent="-228600">
              <a:lnSpc>
                <a:spcPct val="90000"/>
              </a:lnSpc>
              <a:spcAft>
                <a:spcPts val="600"/>
              </a:spcAft>
              <a:buFont typeface="Arial" panose="020B0604020202020204" pitchFamily="34" charset="0"/>
              <a:buChar char="•"/>
              <a:defRPr/>
            </a:pPr>
            <a:r>
              <a:rPr lang="en-US" altLang="en-US" sz="2000" b="1" u="sng" dirty="0"/>
              <a:t>Personal Protective Equipment (P.P.E.)</a:t>
            </a:r>
          </a:p>
          <a:p>
            <a:pPr indent="-228600">
              <a:lnSpc>
                <a:spcPct val="90000"/>
              </a:lnSpc>
              <a:spcAft>
                <a:spcPts val="600"/>
              </a:spcAft>
              <a:buFont typeface="Arial" panose="020B0604020202020204" pitchFamily="34" charset="0"/>
              <a:buChar char="•"/>
              <a:defRPr/>
            </a:pPr>
            <a:endParaRPr lang="en-US" altLang="en-US" sz="2000" b="1" u="sng" dirty="0"/>
          </a:p>
          <a:p>
            <a:pPr indent="-228600">
              <a:lnSpc>
                <a:spcPct val="90000"/>
              </a:lnSpc>
              <a:spcAft>
                <a:spcPts val="600"/>
              </a:spcAft>
              <a:buFont typeface="Arial" panose="020B0604020202020204" pitchFamily="34" charset="0"/>
              <a:buChar char="•"/>
              <a:defRPr/>
            </a:pPr>
            <a:endParaRPr lang="en-US" altLang="en-US" sz="2000" b="1" u="sng" dirty="0"/>
          </a:p>
          <a:p>
            <a:pPr indent="-228600">
              <a:lnSpc>
                <a:spcPct val="90000"/>
              </a:lnSpc>
              <a:spcAft>
                <a:spcPts val="600"/>
              </a:spcAft>
              <a:buFont typeface="Arial" panose="020B0604020202020204" pitchFamily="34" charset="0"/>
              <a:buChar char="•"/>
              <a:defRPr/>
            </a:pPr>
            <a:endParaRPr lang="en-US" altLang="en-US" sz="2000" b="1" u="sng" dirty="0"/>
          </a:p>
          <a:p>
            <a:pPr indent="-228600">
              <a:lnSpc>
                <a:spcPct val="90000"/>
              </a:lnSpc>
              <a:spcAft>
                <a:spcPts val="600"/>
              </a:spcAft>
              <a:buFont typeface="Arial" panose="020B0604020202020204" pitchFamily="34" charset="0"/>
              <a:buChar char="•"/>
              <a:defRPr/>
            </a:pPr>
            <a:endParaRPr lang="en-US" altLang="en-US" sz="2000" b="1" u="sng" dirty="0"/>
          </a:p>
          <a:p>
            <a:pPr indent="-228600">
              <a:lnSpc>
                <a:spcPct val="90000"/>
              </a:lnSpc>
              <a:spcAft>
                <a:spcPts val="600"/>
              </a:spcAft>
              <a:buFont typeface="Arial" panose="020B0604020202020204" pitchFamily="34" charset="0"/>
              <a:buChar char="•"/>
              <a:defRPr/>
            </a:pPr>
            <a:r>
              <a:rPr lang="en-US" altLang="en-US" sz="2000" b="1" dirty="0"/>
              <a:t>Eye Protection (Safety Glasses)    </a:t>
            </a:r>
          </a:p>
          <a:p>
            <a:pPr indent="-228600">
              <a:lnSpc>
                <a:spcPct val="90000"/>
              </a:lnSpc>
              <a:spcAft>
                <a:spcPts val="600"/>
              </a:spcAft>
              <a:buFont typeface="Arial" panose="020B0604020202020204" pitchFamily="34" charset="0"/>
              <a:buChar char="•"/>
              <a:defRPr/>
            </a:pPr>
            <a:r>
              <a:rPr lang="en-US" altLang="en-US" sz="2000" b="1" dirty="0"/>
              <a:t>Hand Protection Gloves (Neoprene)</a:t>
            </a:r>
          </a:p>
          <a:p>
            <a:pPr indent="-228600">
              <a:lnSpc>
                <a:spcPct val="90000"/>
              </a:lnSpc>
              <a:spcAft>
                <a:spcPts val="600"/>
              </a:spcAft>
              <a:buFont typeface="Arial" panose="020B0604020202020204" pitchFamily="34" charset="0"/>
              <a:buChar char="•"/>
              <a:defRPr/>
            </a:pPr>
            <a:r>
              <a:rPr lang="en-US" altLang="en-US" sz="2000" b="1" dirty="0"/>
              <a:t>Hearing Protection (3’ Rule; Proper Use)</a:t>
            </a:r>
          </a:p>
          <a:p>
            <a:pPr indent="-228600">
              <a:lnSpc>
                <a:spcPct val="90000"/>
              </a:lnSpc>
              <a:spcAft>
                <a:spcPts val="600"/>
              </a:spcAft>
              <a:buFont typeface="Arial" panose="020B0604020202020204" pitchFamily="34" charset="0"/>
              <a:buChar char="•"/>
              <a:defRPr/>
            </a:pPr>
            <a:r>
              <a:rPr lang="en-US" altLang="en-US" sz="2000" b="1" dirty="0"/>
              <a:t>Respiratory Protection (Respirator) </a:t>
            </a:r>
          </a:p>
          <a:p>
            <a:pPr indent="-228600">
              <a:lnSpc>
                <a:spcPct val="90000"/>
              </a:lnSpc>
              <a:spcAft>
                <a:spcPts val="600"/>
              </a:spcAft>
              <a:buFont typeface="Arial" panose="020B0604020202020204" pitchFamily="34" charset="0"/>
              <a:buChar char="•"/>
              <a:defRPr/>
            </a:pPr>
            <a:r>
              <a:rPr lang="en-US" altLang="en-US" sz="2000" b="1" dirty="0"/>
              <a:t>Skin Protection (Coveralls)</a:t>
            </a:r>
          </a:p>
        </p:txBody>
      </p:sp>
      <p:sp>
        <p:nvSpPr>
          <p:cNvPr id="19" name="Rectangle 1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4468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descr="A picture containing person, food, man, table&#10;&#10;Description automatically generated">
            <a:extLst>
              <a:ext uri="{FF2B5EF4-FFF2-40B4-BE49-F238E27FC236}">
                <a16:creationId xmlns:a16="http://schemas.microsoft.com/office/drawing/2014/main" id="{60EC5DD9-5587-4C8F-BCBB-D1B3229B8B76}"/>
              </a:ext>
            </a:extLst>
          </p:cNvPr>
          <p:cNvPicPr>
            <a:picLocks noChangeAspect="1"/>
          </p:cNvPicPr>
          <p:nvPr/>
        </p:nvPicPr>
        <p:blipFill rotWithShape="1">
          <a:blip r:embed="rId2">
            <a:extLst>
              <a:ext uri="{28A0092B-C50C-407E-A947-70E740481C1C}">
                <a14:useLocalDpi xmlns:a14="http://schemas.microsoft.com/office/drawing/2010/main" val="0"/>
              </a:ext>
            </a:extLst>
          </a:blip>
          <a:srcRect l="26664" r="-1" b="-1"/>
          <a:stretch/>
        </p:blipFill>
        <p:spPr>
          <a:xfrm>
            <a:off x="20" y="10"/>
            <a:ext cx="7534636" cy="6857990"/>
          </a:xfrm>
          <a:prstGeom prst="rect">
            <a:avLst/>
          </a:prstGeom>
        </p:spPr>
      </p:pic>
      <p:sp>
        <p:nvSpPr>
          <p:cNvPr id="17" name="Rectangle 16">
            <a:extLst>
              <a:ext uri="{FF2B5EF4-FFF2-40B4-BE49-F238E27FC236}">
                <a16:creationId xmlns:a16="http://schemas.microsoft.com/office/drawing/2014/main" id="{98663357-1843-42BB-BC09-EACA8E00E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rgbClr val="263F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4C1D3E-142B-43A7-A395-DD8C73BAB3BF}"/>
              </a:ext>
            </a:extLst>
          </p:cNvPr>
          <p:cNvSpPr>
            <a:spLocks noGrp="1"/>
          </p:cNvSpPr>
          <p:nvPr>
            <p:ph type="title"/>
          </p:nvPr>
        </p:nvSpPr>
        <p:spPr>
          <a:xfrm>
            <a:off x="8153400" y="640081"/>
            <a:ext cx="3395130" cy="5255364"/>
          </a:xfrm>
        </p:spPr>
        <p:txBody>
          <a:bodyPr vert="horz" lIns="91440" tIns="45720" rIns="91440" bIns="45720" rtlCol="0" anchor="ctr">
            <a:normAutofit/>
          </a:bodyPr>
          <a:lstStyle/>
          <a:p>
            <a:r>
              <a:rPr lang="en-US" sz="1800" b="1">
                <a:solidFill>
                  <a:srgbClr val="FFFFFF"/>
                </a:solidFill>
              </a:rPr>
              <a:t>Hand hygiene policy</a:t>
            </a:r>
            <a:br>
              <a:rPr lang="en-US" sz="1800">
                <a:solidFill>
                  <a:srgbClr val="FFFFFF"/>
                </a:solidFill>
              </a:rPr>
            </a:br>
            <a:br>
              <a:rPr lang="en-US" sz="1800">
                <a:solidFill>
                  <a:srgbClr val="FFFFFF"/>
                </a:solidFill>
              </a:rPr>
            </a:br>
            <a:r>
              <a:rPr lang="en-US" sz="1800">
                <a:solidFill>
                  <a:srgbClr val="FFFFFF"/>
                </a:solidFill>
              </a:rPr>
              <a:t>Practicing hand hygiene is a simple yet effective way to prevent infections. Cleaning your hands can prevent the spread of germs, including those that are resistant to antibiotics and are becoming difficult, if not impossible, to treat. On average, healthcare providers clean their hands less than half of the times they should. On any given day, about one in 31 hospital patients has at least one healthcare-associated infection.</a:t>
            </a:r>
          </a:p>
        </p:txBody>
      </p:sp>
    </p:spTree>
    <p:extLst>
      <p:ext uri="{BB962C8B-B14F-4D97-AF65-F5344CB8AC3E}">
        <p14:creationId xmlns:p14="http://schemas.microsoft.com/office/powerpoint/2010/main" val="1659214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D14487D-7299-4438-BFAB-0795E12E7555}"/>
              </a:ext>
            </a:extLst>
          </p:cNvPr>
          <p:cNvSpPr>
            <a:spLocks noGrp="1"/>
          </p:cNvSpPr>
          <p:nvPr>
            <p:ph idx="1"/>
          </p:nvPr>
        </p:nvSpPr>
        <p:spPr>
          <a:xfrm>
            <a:off x="4447308" y="591344"/>
            <a:ext cx="6906491" cy="5585619"/>
          </a:xfrm>
        </p:spPr>
        <p:txBody>
          <a:bodyPr anchor="ctr">
            <a:normAutofit/>
          </a:bodyPr>
          <a:lstStyle/>
          <a:p>
            <a:endParaRPr lang="en-US" dirty="0"/>
          </a:p>
          <a:p>
            <a:r>
              <a:rPr lang="en-US" dirty="0"/>
              <a:t>Welfare facilities should be kept in good order.</a:t>
            </a:r>
          </a:p>
        </p:txBody>
      </p:sp>
      <p:pic>
        <p:nvPicPr>
          <p:cNvPr id="5" name="Picture 4" descr="A white sink sitting under a mirror&#10;&#10;Description automatically generated">
            <a:extLst>
              <a:ext uri="{FF2B5EF4-FFF2-40B4-BE49-F238E27FC236}">
                <a16:creationId xmlns:a16="http://schemas.microsoft.com/office/drawing/2014/main" id="{365C9C00-1C65-4640-A8FA-B45481D8B9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198" y="2455478"/>
            <a:ext cx="2675415" cy="2003979"/>
          </a:xfrm>
          <a:prstGeom prst="rect">
            <a:avLst/>
          </a:prstGeom>
        </p:spPr>
      </p:pic>
    </p:spTree>
    <p:extLst>
      <p:ext uri="{BB962C8B-B14F-4D97-AF65-F5344CB8AC3E}">
        <p14:creationId xmlns:p14="http://schemas.microsoft.com/office/powerpoint/2010/main" val="570693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3A9E89-033E-4C4A-8C41-416DABFFD3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293361-111E-427D-8E5B-256944AC8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4588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877B59-4865-46B0-A0DB-8516321584A3}"/>
              </a:ext>
            </a:extLst>
          </p:cNvPr>
          <p:cNvSpPr>
            <a:spLocks noGrp="1"/>
          </p:cNvSpPr>
          <p:nvPr>
            <p:ph type="title"/>
          </p:nvPr>
        </p:nvSpPr>
        <p:spPr>
          <a:xfrm>
            <a:off x="7763256" y="1122363"/>
            <a:ext cx="3834384" cy="2902882"/>
          </a:xfrm>
        </p:spPr>
        <p:txBody>
          <a:bodyPr vert="horz" lIns="91440" tIns="45720" rIns="91440" bIns="45720" rtlCol="0" anchor="b">
            <a:normAutofit/>
          </a:bodyPr>
          <a:lstStyle/>
          <a:p>
            <a:r>
              <a:rPr lang="en-US" sz="4800"/>
              <a:t>Drinking Water</a:t>
            </a:r>
          </a:p>
        </p:txBody>
      </p:sp>
      <p:grpSp>
        <p:nvGrpSpPr>
          <p:cNvPr id="14" name="Group 13">
            <a:extLst>
              <a:ext uri="{FF2B5EF4-FFF2-40B4-BE49-F238E27FC236}">
                <a16:creationId xmlns:a16="http://schemas.microsoft.com/office/drawing/2014/main" id="{FCDE997A-E6D1-4881-88E5-269E5AC3DD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63256" y="73152"/>
            <a:ext cx="1178966" cy="232963"/>
            <a:chOff x="7763256" y="73152"/>
            <a:chExt cx="1178966" cy="232963"/>
          </a:xfrm>
        </p:grpSpPr>
        <p:sp>
          <p:nvSpPr>
            <p:cNvPr id="15" name="Rectangle 64">
              <a:extLst>
                <a:ext uri="{FF2B5EF4-FFF2-40B4-BE49-F238E27FC236}">
                  <a16:creationId xmlns:a16="http://schemas.microsoft.com/office/drawing/2014/main" id="{C5A17791-3735-41AA-BC18-9EE281D2BB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F95E12FB-5FC2-40B9-A965-8D75253579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E8C32A1A-9FA0-41F6-9AFF-8ECB7FAEDF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7CF33DCF-317C-4DA0-AB10-D7FFD765B5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2903C14D-D613-4770-8686-F92B1DD38F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D5F133F7-E38D-4DA1-99C1-86F681CA33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5CAB3553-58B3-4262-BE0D-58D7CA75B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9D1B417A-9677-4C16-A473-B9683700F9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7302AEA5-098D-4C81-88C5-07902BF9CF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7C4E3ACA-8B17-422E-90A9-7586D06E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BD4A1ED5-82F7-4465-9B76-3F80A489F3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69D1CC06-3A23-41C0-8EBB-28E61278E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462044AD-4120-4B1C-B41A-A45DA5551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30623D13-D545-4F2E-8425-E59D1BEF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E139ADAB-729A-4C31-B7E7-2532FF3FB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C7589FD1-9BFF-4E61-8C5E-8CF2AF79A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5F53515D-4E5F-4534-90F9-BD9DE4786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C13CB45B-7C83-43EA-878D-FE9C4593EB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38BA5C82-1285-46A1-BA10-254B216636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199FE72C-20A3-4FB4-BD67-E7EDF540D0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Content Placeholder 4" descr="A picture containing person, game, young, man&#10;&#10;Description automatically generated">
            <a:extLst>
              <a:ext uri="{FF2B5EF4-FFF2-40B4-BE49-F238E27FC236}">
                <a16:creationId xmlns:a16="http://schemas.microsoft.com/office/drawing/2014/main" id="{8593C47A-9B21-483D-849B-5756F4C5AF6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9362" b="-1"/>
          <a:stretch/>
        </p:blipFill>
        <p:spPr>
          <a:xfrm>
            <a:off x="509517" y="576072"/>
            <a:ext cx="6692560" cy="5522976"/>
          </a:xfrm>
          <a:prstGeom prst="rect">
            <a:avLst/>
          </a:prstGeom>
        </p:spPr>
      </p:pic>
      <p:sp>
        <p:nvSpPr>
          <p:cNvPr id="36" name="Rectangle 35">
            <a:extLst>
              <a:ext uri="{FF2B5EF4-FFF2-40B4-BE49-F238E27FC236}">
                <a16:creationId xmlns:a16="http://schemas.microsoft.com/office/drawing/2014/main" id="{78907291-9D6D-4740-81DB-441477BCA2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4883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342-03EE-41C6-A202-50CA618652F4}"/>
              </a:ext>
            </a:extLst>
          </p:cNvPr>
          <p:cNvSpPr>
            <a:spLocks noGrp="1"/>
          </p:cNvSpPr>
          <p:nvPr>
            <p:ph type="title"/>
          </p:nvPr>
        </p:nvSpPr>
        <p:spPr>
          <a:xfrm>
            <a:off x="838200" y="365125"/>
            <a:ext cx="10515600" cy="1325563"/>
          </a:xfrm>
        </p:spPr>
        <p:txBody>
          <a:bodyPr>
            <a:normAutofit/>
          </a:bodyPr>
          <a:lstStyle/>
          <a:p>
            <a:pPr algn="ctr"/>
            <a:r>
              <a:rPr lang="en-US" dirty="0"/>
              <a:t>Logistics</a:t>
            </a:r>
          </a:p>
        </p:txBody>
      </p:sp>
      <p:graphicFrame>
        <p:nvGraphicFramePr>
          <p:cNvPr id="5" name="Content Placeholder 2">
            <a:extLst>
              <a:ext uri="{FF2B5EF4-FFF2-40B4-BE49-F238E27FC236}">
                <a16:creationId xmlns:a16="http://schemas.microsoft.com/office/drawing/2014/main" id="{3DC75B99-A19F-4F72-9B6C-DE361A32E2D5}"/>
              </a:ext>
            </a:extLst>
          </p:cNvPr>
          <p:cNvGraphicFramePr>
            <a:graphicFrameLocks noGrp="1"/>
          </p:cNvGraphicFramePr>
          <p:nvPr>
            <p:ph idx="1"/>
            <p:extLst>
              <p:ext uri="{D42A27DB-BD31-4B8C-83A1-F6EECF244321}">
                <p14:modId xmlns:p14="http://schemas.microsoft.com/office/powerpoint/2010/main" val="1465910254"/>
              </p:ext>
            </p:extLst>
          </p:nvPr>
        </p:nvGraphicFramePr>
        <p:xfrm>
          <a:off x="838200" y="1370422"/>
          <a:ext cx="10515600" cy="20089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43601D6B-A7D1-4095-8156-8E6C030ADC50}"/>
              </a:ext>
            </a:extLst>
          </p:cNvPr>
          <p:cNvSpPr txBox="1"/>
          <p:nvPr/>
        </p:nvSpPr>
        <p:spPr>
          <a:xfrm>
            <a:off x="412955" y="3775587"/>
            <a:ext cx="11253019" cy="2031325"/>
          </a:xfrm>
          <a:prstGeom prst="rect">
            <a:avLst/>
          </a:prstGeom>
          <a:noFill/>
        </p:spPr>
        <p:txBody>
          <a:bodyPr wrap="square" rtlCol="0">
            <a:spAutoFit/>
          </a:bodyPr>
          <a:lstStyle/>
          <a:p>
            <a:r>
              <a:rPr lang="en-US" dirty="0"/>
              <a:t>Transportation of Materials and Equipment to the Project.</a:t>
            </a:r>
          </a:p>
          <a:p>
            <a:r>
              <a:rPr lang="en-US" dirty="0"/>
              <a:t>Shall be transported in a covered vehicle.</a:t>
            </a:r>
          </a:p>
          <a:p>
            <a:r>
              <a:rPr lang="en-US" dirty="0"/>
              <a:t>Protected from exposure to moisture and contaminants.  Protected from exposure to moisture and contaminants.</a:t>
            </a:r>
          </a:p>
          <a:p>
            <a:r>
              <a:rPr lang="en-US" dirty="0"/>
              <a:t>High risk ductwork and Porous materials (Microbial Growth).</a:t>
            </a:r>
          </a:p>
          <a:p>
            <a:r>
              <a:rPr lang="en-US" dirty="0"/>
              <a:t>Correct handling procedures once on site.</a:t>
            </a:r>
          </a:p>
          <a:p>
            <a:r>
              <a:rPr lang="en-US" dirty="0"/>
              <a:t>Continue to protect and keep covered</a:t>
            </a:r>
          </a:p>
          <a:p>
            <a:r>
              <a:rPr lang="en-US" dirty="0"/>
              <a:t>Quality Assurance documentation from manufacturer to final placement </a:t>
            </a:r>
          </a:p>
        </p:txBody>
      </p:sp>
    </p:spTree>
    <p:extLst>
      <p:ext uri="{BB962C8B-B14F-4D97-AF65-F5344CB8AC3E}">
        <p14:creationId xmlns:p14="http://schemas.microsoft.com/office/powerpoint/2010/main" val="1199165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2F9423-F4B1-45D4-8445-E9991ECCB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E88C89-820A-4EED-8D9F-8B746ECD9F1C}"/>
              </a:ext>
            </a:extLst>
          </p:cNvPr>
          <p:cNvSpPr>
            <a:spLocks noGrp="1"/>
          </p:cNvSpPr>
          <p:nvPr>
            <p:ph type="title"/>
          </p:nvPr>
        </p:nvSpPr>
        <p:spPr>
          <a:xfrm>
            <a:off x="1154861" y="580352"/>
            <a:ext cx="9882278" cy="1067634"/>
          </a:xfrm>
        </p:spPr>
        <p:txBody>
          <a:bodyPr anchor="ctr">
            <a:normAutofit/>
          </a:bodyPr>
          <a:lstStyle/>
          <a:p>
            <a:pPr algn="ctr"/>
            <a:r>
              <a:rPr lang="en-US" sz="3400" dirty="0"/>
              <a:t>Conditions</a:t>
            </a:r>
            <a:br>
              <a:rPr lang="en-US" sz="3400" dirty="0"/>
            </a:br>
            <a:endParaRPr lang="en-US" sz="3400" dirty="0"/>
          </a:p>
        </p:txBody>
      </p:sp>
      <p:grpSp>
        <p:nvGrpSpPr>
          <p:cNvPr id="12" name="Group 11">
            <a:extLst>
              <a:ext uri="{FF2B5EF4-FFF2-40B4-BE49-F238E27FC236}">
                <a16:creationId xmlns:a16="http://schemas.microsoft.com/office/drawing/2014/main" id="{770AE191-D2EA-45C9-A44D-830C188F74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2021" y="628863"/>
            <a:ext cx="1128382" cy="847206"/>
            <a:chOff x="8183879" y="1000124"/>
            <a:chExt cx="1562267" cy="1172973"/>
          </a:xfrm>
        </p:grpSpPr>
        <p:sp>
          <p:nvSpPr>
            <p:cNvPr id="13" name="Freeform 5">
              <a:extLst>
                <a:ext uri="{FF2B5EF4-FFF2-40B4-BE49-F238E27FC236}">
                  <a16:creationId xmlns:a16="http://schemas.microsoft.com/office/drawing/2014/main" id="{23A0E4C1-B7A6-4637-AC51-4A5AE3841F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4" name="Freeform 5">
              <a:extLst>
                <a:ext uri="{FF2B5EF4-FFF2-40B4-BE49-F238E27FC236}">
                  <a16:creationId xmlns:a16="http://schemas.microsoft.com/office/drawing/2014/main" id="{F4E8C039-CC58-44F3-8A7B-E0A934C1D0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graphicFrame>
        <p:nvGraphicFramePr>
          <p:cNvPr id="5" name="Content Placeholder 2">
            <a:extLst>
              <a:ext uri="{FF2B5EF4-FFF2-40B4-BE49-F238E27FC236}">
                <a16:creationId xmlns:a16="http://schemas.microsoft.com/office/drawing/2014/main" id="{8452C063-B243-44E3-A5A2-CF062F832C5B}"/>
              </a:ext>
            </a:extLst>
          </p:cNvPr>
          <p:cNvGraphicFramePr>
            <a:graphicFrameLocks noGrp="1"/>
          </p:cNvGraphicFramePr>
          <p:nvPr>
            <p:ph idx="1"/>
            <p:extLst>
              <p:ext uri="{D42A27DB-BD31-4B8C-83A1-F6EECF244321}">
                <p14:modId xmlns:p14="http://schemas.microsoft.com/office/powerpoint/2010/main" val="4136856449"/>
              </p:ext>
            </p:extLst>
          </p:nvPr>
        </p:nvGraphicFramePr>
        <p:xfrm>
          <a:off x="629854" y="1860604"/>
          <a:ext cx="10907490" cy="4094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2792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2734-4AF5-4DE2-A679-8095BE45DA0E}"/>
              </a:ext>
            </a:extLst>
          </p:cNvPr>
          <p:cNvSpPr>
            <a:spLocks noGrp="1"/>
          </p:cNvSpPr>
          <p:nvPr>
            <p:ph type="title"/>
          </p:nvPr>
        </p:nvSpPr>
        <p:spPr>
          <a:xfrm>
            <a:off x="838200" y="365125"/>
            <a:ext cx="10515600" cy="1325563"/>
          </a:xfrm>
        </p:spPr>
        <p:txBody>
          <a:bodyPr>
            <a:normAutofit/>
          </a:bodyPr>
          <a:lstStyle/>
          <a:p>
            <a:pPr algn="ctr"/>
            <a:r>
              <a:rPr lang="en-US" dirty="0"/>
              <a:t>Inspect</a:t>
            </a:r>
            <a:endParaRPr lang="en-US"/>
          </a:p>
        </p:txBody>
      </p:sp>
      <p:graphicFrame>
        <p:nvGraphicFramePr>
          <p:cNvPr id="5" name="Content Placeholder 2">
            <a:extLst>
              <a:ext uri="{FF2B5EF4-FFF2-40B4-BE49-F238E27FC236}">
                <a16:creationId xmlns:a16="http://schemas.microsoft.com/office/drawing/2014/main" id="{7877F7E2-11B9-4979-8A32-2BBB6CB05D5F}"/>
              </a:ext>
            </a:extLst>
          </p:cNvPr>
          <p:cNvGraphicFramePr>
            <a:graphicFrameLocks noGrp="1"/>
          </p:cNvGraphicFramePr>
          <p:nvPr>
            <p:ph idx="1"/>
            <p:extLst>
              <p:ext uri="{D42A27DB-BD31-4B8C-83A1-F6EECF244321}">
                <p14:modId xmlns:p14="http://schemas.microsoft.com/office/powerpoint/2010/main" val="125652581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3408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726F6E-D259-437E-A07F-0B254F13901B}"/>
              </a:ext>
            </a:extLst>
          </p:cNvPr>
          <p:cNvSpPr>
            <a:spLocks noGrp="1"/>
          </p:cNvSpPr>
          <p:nvPr>
            <p:ph type="title"/>
          </p:nvPr>
        </p:nvSpPr>
        <p:spPr>
          <a:xfrm>
            <a:off x="838200" y="585216"/>
            <a:ext cx="10515600" cy="1325563"/>
          </a:xfrm>
        </p:spPr>
        <p:txBody>
          <a:bodyPr>
            <a:normAutofit/>
          </a:bodyPr>
          <a:lstStyle/>
          <a:p>
            <a:pPr algn="ctr"/>
            <a:r>
              <a:rPr lang="en-US" dirty="0">
                <a:solidFill>
                  <a:srgbClr val="FFFFFF"/>
                </a:solidFill>
              </a:rPr>
              <a:t>Quality Assurance</a:t>
            </a:r>
          </a:p>
        </p:txBody>
      </p:sp>
      <p:pic>
        <p:nvPicPr>
          <p:cNvPr id="5" name="Content Placeholder 4" descr="A picture containing drawing&#10;&#10;Description automatically generated">
            <a:extLst>
              <a:ext uri="{FF2B5EF4-FFF2-40B4-BE49-F238E27FC236}">
                <a16:creationId xmlns:a16="http://schemas.microsoft.com/office/drawing/2014/main" id="{2305EE1F-73EA-4688-B347-C3868192DD0E}"/>
              </a:ext>
            </a:extLst>
          </p:cNvPr>
          <p:cNvPicPr>
            <a:picLocks noChangeAspect="1"/>
          </p:cNvPicPr>
          <p:nvPr/>
        </p:nvPicPr>
        <p:blipFill rotWithShape="1">
          <a:blip r:embed="rId2">
            <a:extLst>
              <a:ext uri="{28A0092B-C50C-407E-A947-70E740481C1C}">
                <a14:useLocalDpi xmlns:a14="http://schemas.microsoft.com/office/drawing/2010/main" val="0"/>
              </a:ext>
            </a:extLst>
          </a:blip>
          <a:srcRect l="9643" r="6764" b="-1"/>
          <a:stretch/>
        </p:blipFill>
        <p:spPr>
          <a:xfrm>
            <a:off x="841248" y="2516777"/>
            <a:ext cx="6236208" cy="3660185"/>
          </a:xfrm>
          <a:prstGeom prst="rect">
            <a:avLst/>
          </a:prstGeom>
        </p:spPr>
      </p:pic>
      <p:sp>
        <p:nvSpPr>
          <p:cNvPr id="9" name="Content Placeholder 8">
            <a:extLst>
              <a:ext uri="{FF2B5EF4-FFF2-40B4-BE49-F238E27FC236}">
                <a16:creationId xmlns:a16="http://schemas.microsoft.com/office/drawing/2014/main" id="{7DBAF943-F6BF-473F-97F0-EFB36CA04DAC}"/>
              </a:ext>
            </a:extLst>
          </p:cNvPr>
          <p:cNvSpPr>
            <a:spLocks noGrp="1"/>
          </p:cNvSpPr>
          <p:nvPr>
            <p:ph idx="1"/>
          </p:nvPr>
        </p:nvSpPr>
        <p:spPr>
          <a:xfrm>
            <a:off x="7546848" y="2516777"/>
            <a:ext cx="3803904" cy="3660185"/>
          </a:xfrm>
        </p:spPr>
        <p:txBody>
          <a:bodyPr anchor="ctr">
            <a:normAutofit/>
          </a:bodyPr>
          <a:lstStyle/>
          <a:p>
            <a:endParaRPr lang="en-US" sz="2200"/>
          </a:p>
        </p:txBody>
      </p:sp>
    </p:spTree>
    <p:extLst>
      <p:ext uri="{BB962C8B-B14F-4D97-AF65-F5344CB8AC3E}">
        <p14:creationId xmlns:p14="http://schemas.microsoft.com/office/powerpoint/2010/main" val="3872143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20D5D19D-0789-4518-B5DC-D47ADF69D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2151B1-F7C0-4E85-803A-C5630E94C644}"/>
              </a:ext>
            </a:extLst>
          </p:cNvPr>
          <p:cNvSpPr>
            <a:spLocks noGrp="1"/>
          </p:cNvSpPr>
          <p:nvPr>
            <p:ph type="title"/>
          </p:nvPr>
        </p:nvSpPr>
        <p:spPr>
          <a:xfrm>
            <a:off x="1113810" y="3130041"/>
            <a:ext cx="4036334" cy="2387600"/>
          </a:xfrm>
        </p:spPr>
        <p:txBody>
          <a:bodyPr vert="horz" lIns="91440" tIns="45720" rIns="91440" bIns="45720" rtlCol="0" anchor="t">
            <a:normAutofit/>
          </a:bodyPr>
          <a:lstStyle/>
          <a:p>
            <a:r>
              <a:rPr lang="en-US" sz="5400"/>
              <a:t>MSDS</a:t>
            </a:r>
          </a:p>
        </p:txBody>
      </p:sp>
      <p:grpSp>
        <p:nvGrpSpPr>
          <p:cNvPr id="141" name="Group 14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142" name="Rectangle 14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6" name="Rectangle 14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Material safety data sheet (MSDS) - HSEWatch.com">
            <a:extLst>
              <a:ext uri="{FF2B5EF4-FFF2-40B4-BE49-F238E27FC236}">
                <a16:creationId xmlns:a16="http://schemas.microsoft.com/office/drawing/2014/main" id="{6F50DB0F-338D-4AEB-B176-3F1E63781EB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719" r="6862" b="-1"/>
          <a:stretch/>
        </p:blipFill>
        <p:spPr bwMode="auto">
          <a:xfrm>
            <a:off x="5922492" y="666728"/>
            <a:ext cx="5536001" cy="5465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7998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11511-17E2-4805-8BD9-B4ECAD53A33A}"/>
              </a:ext>
            </a:extLst>
          </p:cNvPr>
          <p:cNvSpPr>
            <a:spLocks noGrp="1"/>
          </p:cNvSpPr>
          <p:nvPr>
            <p:ph type="title"/>
          </p:nvPr>
        </p:nvSpPr>
        <p:spPr/>
        <p:txBody>
          <a:bodyPr/>
          <a:lstStyle/>
          <a:p>
            <a:pPr algn="ctr"/>
            <a:r>
              <a:rPr lang="en-US" dirty="0"/>
              <a:t>WARNING LABELS</a:t>
            </a:r>
          </a:p>
        </p:txBody>
      </p:sp>
      <p:pic>
        <p:nvPicPr>
          <p:cNvPr id="5" name="Content Placeholder 4" descr="A drawing of a face&#10;&#10;Description automatically generated">
            <a:extLst>
              <a:ext uri="{FF2B5EF4-FFF2-40B4-BE49-F238E27FC236}">
                <a16:creationId xmlns:a16="http://schemas.microsoft.com/office/drawing/2014/main" id="{A02894F7-C731-4118-A023-1BC25280F9D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83459" y="2588367"/>
            <a:ext cx="7293587" cy="2799559"/>
          </a:xfrm>
        </p:spPr>
      </p:pic>
    </p:spTree>
    <p:extLst>
      <p:ext uri="{BB962C8B-B14F-4D97-AF65-F5344CB8AC3E}">
        <p14:creationId xmlns:p14="http://schemas.microsoft.com/office/powerpoint/2010/main" val="2406683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2542EEC-4F7C-4AE2-933E-EAC8EB3FA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EB9C65-D25C-4870-B75A-C70029C93EDA}"/>
              </a:ext>
            </a:extLst>
          </p:cNvPr>
          <p:cNvSpPr>
            <a:spLocks noGrp="1"/>
          </p:cNvSpPr>
          <p:nvPr>
            <p:ph type="title"/>
          </p:nvPr>
        </p:nvSpPr>
        <p:spPr>
          <a:xfrm>
            <a:off x="7041856" y="3113415"/>
            <a:ext cx="4036334" cy="2387600"/>
          </a:xfrm>
        </p:spPr>
        <p:txBody>
          <a:bodyPr vert="horz" lIns="91440" tIns="45720" rIns="91440" bIns="45720" rtlCol="0" anchor="t">
            <a:normAutofit/>
          </a:bodyPr>
          <a:lstStyle/>
          <a:p>
            <a:r>
              <a:rPr lang="en-US" sz="5400"/>
              <a:t>Storage</a:t>
            </a:r>
          </a:p>
        </p:txBody>
      </p:sp>
      <p:sp>
        <p:nvSpPr>
          <p:cNvPr id="12" name="Rectangle 11">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refrigerator, indoor, shelf, white&#10;&#10;Description automatically generated">
            <a:extLst>
              <a:ext uri="{FF2B5EF4-FFF2-40B4-BE49-F238E27FC236}">
                <a16:creationId xmlns:a16="http://schemas.microsoft.com/office/drawing/2014/main" id="{5186AC8F-ACE7-4954-8E42-E4E2FE9647A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268"/>
          <a:stretch/>
        </p:blipFill>
        <p:spPr>
          <a:xfrm>
            <a:off x="733507" y="666728"/>
            <a:ext cx="5536001" cy="5465791"/>
          </a:xfrm>
          <a:prstGeom prst="rect">
            <a:avLst/>
          </a:prstGeom>
        </p:spPr>
      </p:pic>
      <p:grpSp>
        <p:nvGrpSpPr>
          <p:cNvPr id="16" name="Group 15">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3154317"/>
            <a:ext cx="731521" cy="673460"/>
            <a:chOff x="3940602" y="308034"/>
            <a:chExt cx="2116791" cy="3428999"/>
          </a:xfrm>
          <a:solidFill>
            <a:schemeClr val="accent4"/>
          </a:solidFill>
        </p:grpSpPr>
        <p:sp>
          <p:nvSpPr>
            <p:cNvPr id="17" name="Rectangle 16">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89368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45B1D5C-0827-4AF0-8186-11FC5A8B8B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B57DC1-F3FB-4974-A27C-A5878D2D417B}"/>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700"/>
              <a:t>SAFETY</a:t>
            </a:r>
          </a:p>
        </p:txBody>
      </p:sp>
      <p:sp>
        <p:nvSpPr>
          <p:cNvPr id="73" name="Rectangle 7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Safety is a Lifestyle | EHS Today">
            <a:extLst>
              <a:ext uri="{FF2B5EF4-FFF2-40B4-BE49-F238E27FC236}">
                <a16:creationId xmlns:a16="http://schemas.microsoft.com/office/drawing/2014/main" id="{5BAECC7B-6C67-4DAC-90BF-360DEBC6CE4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8251" b="-1"/>
          <a:stretch/>
        </p:blipFill>
        <p:spPr bwMode="auto">
          <a:xfrm>
            <a:off x="545238" y="858525"/>
            <a:ext cx="7608304" cy="5211906"/>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422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1E4A5-8824-4A33-BC9E-4AB33E1B4A12}"/>
              </a:ext>
            </a:extLst>
          </p:cNvPr>
          <p:cNvSpPr>
            <a:spLocks noGrp="1"/>
          </p:cNvSpPr>
          <p:nvPr>
            <p:ph type="title"/>
          </p:nvPr>
        </p:nvSpPr>
        <p:spPr>
          <a:xfrm>
            <a:off x="1136428" y="627564"/>
            <a:ext cx="7474172" cy="1325563"/>
          </a:xfrm>
        </p:spPr>
        <p:txBody>
          <a:bodyPr>
            <a:normAutofit/>
          </a:bodyPr>
          <a:lstStyle/>
          <a:p>
            <a:r>
              <a:rPr lang="en-US"/>
              <a:t>Above Ground</a:t>
            </a:r>
          </a:p>
        </p:txBody>
      </p:sp>
      <p:sp>
        <p:nvSpPr>
          <p:cNvPr id="18" name="Content Placeholder 2">
            <a:extLst>
              <a:ext uri="{FF2B5EF4-FFF2-40B4-BE49-F238E27FC236}">
                <a16:creationId xmlns:a16="http://schemas.microsoft.com/office/drawing/2014/main" id="{A3374A1A-DCB0-4A1E-8041-45E64331445C}"/>
              </a:ext>
            </a:extLst>
          </p:cNvPr>
          <p:cNvSpPr>
            <a:spLocks noGrp="1"/>
          </p:cNvSpPr>
          <p:nvPr>
            <p:ph idx="1"/>
          </p:nvPr>
        </p:nvSpPr>
        <p:spPr>
          <a:xfrm>
            <a:off x="1136429" y="2278173"/>
            <a:ext cx="6467867" cy="3450613"/>
          </a:xfrm>
        </p:spPr>
        <p:txBody>
          <a:bodyPr anchor="ctr">
            <a:normAutofit/>
          </a:bodyPr>
          <a:lstStyle/>
          <a:p>
            <a:r>
              <a:rPr lang="en-US" sz="2000"/>
              <a:t>Only Standard Approved ladders shall be used. No work is to be done from the top two steps of a stepladder. Metal ladders shall not be used in proximity to electrical conductors. When above 6’6” workers are to be tied off with harness and /or a second man at the bottom of the ladder. ladder. </a:t>
            </a:r>
          </a:p>
          <a:p>
            <a:r>
              <a:rPr lang="en-US" sz="2000"/>
              <a:t>Aerial Lifts shall only be operated by certified workers. Workers are to fill out Daily check sheet. Workers are to  be tied to anchor point with restraint lanyard.  </a:t>
            </a:r>
          </a:p>
          <a:p>
            <a:r>
              <a:rPr lang="en-US" sz="2000"/>
              <a:t>The erection and dismantling of scaffolds and stages shall be carried out under the authorization of the erector.</a:t>
            </a:r>
          </a:p>
        </p:txBody>
      </p:sp>
      <p:sp>
        <p:nvSpPr>
          <p:cNvPr id="19"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6" descr="Flag">
            <a:extLst>
              <a:ext uri="{FF2B5EF4-FFF2-40B4-BE49-F238E27FC236}">
                <a16:creationId xmlns:a16="http://schemas.microsoft.com/office/drawing/2014/main" id="{0A1A974D-82CB-405F-95BA-6335F9EE330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3795869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18E7B-1691-4B1B-A060-197FE8302838}"/>
              </a:ext>
            </a:extLst>
          </p:cNvPr>
          <p:cNvSpPr>
            <a:spLocks noGrp="1"/>
          </p:cNvSpPr>
          <p:nvPr>
            <p:ph type="title"/>
          </p:nvPr>
        </p:nvSpPr>
        <p:spPr>
          <a:xfrm>
            <a:off x="838200" y="365125"/>
            <a:ext cx="10515600" cy="1325563"/>
          </a:xfrm>
        </p:spPr>
        <p:txBody>
          <a:bodyPr>
            <a:normAutofit/>
          </a:bodyPr>
          <a:lstStyle/>
          <a:p>
            <a:pPr algn="ctr"/>
            <a:r>
              <a:rPr lang="en-US" dirty="0"/>
              <a:t>First Aid/Accident Incident Reporting</a:t>
            </a:r>
            <a:br>
              <a:rPr lang="en-US" dirty="0"/>
            </a:br>
            <a:endParaRPr lang="en-US"/>
          </a:p>
        </p:txBody>
      </p:sp>
      <p:graphicFrame>
        <p:nvGraphicFramePr>
          <p:cNvPr id="6" name="Content Placeholder 2">
            <a:extLst>
              <a:ext uri="{FF2B5EF4-FFF2-40B4-BE49-F238E27FC236}">
                <a16:creationId xmlns:a16="http://schemas.microsoft.com/office/drawing/2014/main" id="{71F05E79-2625-46FF-89A1-2819BDA84753}"/>
              </a:ext>
            </a:extLst>
          </p:cNvPr>
          <p:cNvGraphicFramePr>
            <a:graphicFrameLocks noGrp="1"/>
          </p:cNvGraphicFramePr>
          <p:nvPr>
            <p:ph idx="1"/>
            <p:extLst>
              <p:ext uri="{D42A27DB-BD31-4B8C-83A1-F6EECF244321}">
                <p14:modId xmlns:p14="http://schemas.microsoft.com/office/powerpoint/2010/main" val="483531146"/>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4632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58F27-FDE2-4DCB-8D19-E5FDFFF401A5}"/>
              </a:ext>
            </a:extLst>
          </p:cNvPr>
          <p:cNvSpPr>
            <a:spLocks noGrp="1"/>
          </p:cNvSpPr>
          <p:nvPr>
            <p:ph type="title"/>
          </p:nvPr>
        </p:nvSpPr>
        <p:spPr>
          <a:xfrm>
            <a:off x="838200" y="490330"/>
            <a:ext cx="10515600" cy="1200358"/>
          </a:xfrm>
        </p:spPr>
        <p:txBody>
          <a:bodyPr>
            <a:normAutofit fontScale="90000"/>
          </a:bodyPr>
          <a:lstStyle/>
          <a:p>
            <a:pPr algn="ctr"/>
            <a:r>
              <a:rPr lang="en-US" dirty="0"/>
              <a:t>Fire Safety Plan / Emergency Procedures</a:t>
            </a:r>
            <a:br>
              <a:rPr lang="en-US" dirty="0"/>
            </a:br>
            <a:endParaRPr lang="en-US" dirty="0"/>
          </a:p>
        </p:txBody>
      </p:sp>
      <p:graphicFrame>
        <p:nvGraphicFramePr>
          <p:cNvPr id="5" name="Content Placeholder 2">
            <a:extLst>
              <a:ext uri="{FF2B5EF4-FFF2-40B4-BE49-F238E27FC236}">
                <a16:creationId xmlns:a16="http://schemas.microsoft.com/office/drawing/2014/main" id="{53146B59-9E4B-4A8C-BD8C-FD6E51639944}"/>
              </a:ext>
            </a:extLst>
          </p:cNvPr>
          <p:cNvGraphicFramePr>
            <a:graphicFrameLocks noGrp="1"/>
          </p:cNvGraphicFramePr>
          <p:nvPr>
            <p:ph idx="1"/>
            <p:extLst>
              <p:ext uri="{D42A27DB-BD31-4B8C-83A1-F6EECF244321}">
                <p14:modId xmlns:p14="http://schemas.microsoft.com/office/powerpoint/2010/main" val="1554346626"/>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48540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E78C01C4AEE547BA71A3BD7D417609" ma:contentTypeVersion="10" ma:contentTypeDescription="Create a new document." ma:contentTypeScope="" ma:versionID="a5b8c074dde9eb4606ca7adf3a47e836">
  <xsd:schema xmlns:xsd="http://www.w3.org/2001/XMLSchema" xmlns:xs="http://www.w3.org/2001/XMLSchema" xmlns:p="http://schemas.microsoft.com/office/2006/metadata/properties" xmlns:ns3="4b4f11cb-0d3d-407e-a152-015b8048d9f3" targetNamespace="http://schemas.microsoft.com/office/2006/metadata/properties" ma:root="true" ma:fieldsID="ce4178c8b70985060f0a725bd2832be0" ns3:_="">
    <xsd:import namespace="4b4f11cb-0d3d-407e-a152-015b8048d9f3"/>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4f11cb-0d3d-407e-a152-015b8048d9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51F7EEF-4BD2-4914-9153-06C63576CF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4f11cb-0d3d-407e-a152-015b8048d9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E434D5-7DED-4FC1-ACE6-4E337DBFF9F5}">
  <ds:schemaRefs>
    <ds:schemaRef ds:uri="http://schemas.microsoft.com/sharepoint/v3/contenttype/forms"/>
  </ds:schemaRefs>
</ds:datastoreItem>
</file>

<file path=customXml/itemProps3.xml><?xml version="1.0" encoding="utf-8"?>
<ds:datastoreItem xmlns:ds="http://schemas.openxmlformats.org/officeDocument/2006/customXml" ds:itemID="{2D95B4D5-08B5-4DCC-8F1B-AC346F30651D}">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9</TotalTime>
  <Words>912</Words>
  <Application>Microsoft Office PowerPoint</Application>
  <PresentationFormat>Widescreen</PresentationFormat>
  <Paragraphs>173</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Times New Roman</vt:lpstr>
      <vt:lpstr>Office Theme</vt:lpstr>
      <vt:lpstr>Infection Control </vt:lpstr>
      <vt:lpstr>Communication &amp; Documentation</vt:lpstr>
      <vt:lpstr>BCSC Infection Control Induction</vt:lpstr>
      <vt:lpstr>Legislation</vt:lpstr>
      <vt:lpstr>Standards</vt:lpstr>
      <vt:lpstr>PowerPoint Presentation</vt:lpstr>
      <vt:lpstr>INFECTION CONTROL RISK ASSESSMENT</vt:lpstr>
      <vt:lpstr>Air Bourne Pathogens</vt:lpstr>
      <vt:lpstr>Hazards</vt:lpstr>
      <vt:lpstr>Personal Protective Equipment</vt:lpstr>
      <vt:lpstr>PowerPoint Presentation</vt:lpstr>
      <vt:lpstr>Hand hygiene policy  Practicing hand hygiene is a simple yet effective way to prevent infections. Cleaning your hands can prevent the spread of germs, including those that are resistant to antibiotics and are becoming difficult, if not impossible, to treat. On average, healthcare providers clean their hands less than half of the times they should. On any given day, about one in 31 hospital patients has at least one healthcare-associated infection.</vt:lpstr>
      <vt:lpstr>PowerPoint Presentation</vt:lpstr>
      <vt:lpstr>Drinking Water</vt:lpstr>
      <vt:lpstr>Logistics</vt:lpstr>
      <vt:lpstr>Conditions </vt:lpstr>
      <vt:lpstr>Inspect</vt:lpstr>
      <vt:lpstr>Quality Assurance</vt:lpstr>
      <vt:lpstr>MSDS</vt:lpstr>
      <vt:lpstr>WARNING LABELS</vt:lpstr>
      <vt:lpstr>Storage</vt:lpstr>
      <vt:lpstr>SAFETY</vt:lpstr>
      <vt:lpstr>Above Ground</vt:lpstr>
      <vt:lpstr>First Aid/Accident Incident Reporting </vt:lpstr>
      <vt:lpstr>Fire Safety Plan / Emergency Procedures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Infection Control </dc:title>
  <dc:creator>Harris, Brendon</dc:creator>
  <cp:lastModifiedBy>Harris, Brendon</cp:lastModifiedBy>
  <cp:revision>1</cp:revision>
  <dcterms:created xsi:type="dcterms:W3CDTF">2020-04-18T23:37:05Z</dcterms:created>
  <dcterms:modified xsi:type="dcterms:W3CDTF">2020-04-18T23:46:26Z</dcterms:modified>
</cp:coreProperties>
</file>