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7" r:id="rId3"/>
    <p:sldId id="258" r:id="rId4"/>
    <p:sldId id="271" r:id="rId5"/>
    <p:sldId id="272" r:id="rId6"/>
    <p:sldId id="281" r:id="rId7"/>
    <p:sldId id="263" r:id="rId8"/>
    <p:sldId id="277" r:id="rId9"/>
    <p:sldId id="259" r:id="rId10"/>
    <p:sldId id="282" r:id="rId11"/>
  </p:sldIdLst>
  <p:sldSz cx="7480300" cy="97663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9FDAC3-96B2-472F-B4F0-9701ACA21C84}" v="51" dt="2021-02-09T20:27:00.2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p:scale>
          <a:sx n="90" d="100"/>
          <a:sy n="90" d="100"/>
        </p:scale>
        <p:origin x="1308" y="-1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Brendon" userId="651780d4-eb21-40ed-95c2-338d24b95e11" providerId="ADAL" clId="{C99FDAC3-96B2-472F-B4F0-9701ACA21C84}"/>
    <pc:docChg chg="custSel addSld delSld modSld sldOrd">
      <pc:chgData name="Harris, Brendon" userId="651780d4-eb21-40ed-95c2-338d24b95e11" providerId="ADAL" clId="{C99FDAC3-96B2-472F-B4F0-9701ACA21C84}" dt="2021-02-11T10:28:26.913" v="1140"/>
      <pc:docMkLst>
        <pc:docMk/>
      </pc:docMkLst>
      <pc:sldChg chg="del">
        <pc:chgData name="Harris, Brendon" userId="651780d4-eb21-40ed-95c2-338d24b95e11" providerId="ADAL" clId="{C99FDAC3-96B2-472F-B4F0-9701ACA21C84}" dt="2021-02-05T19:11:31.363" v="222" actId="2696"/>
        <pc:sldMkLst>
          <pc:docMk/>
          <pc:sldMk cId="227056149" sldId="256"/>
        </pc:sldMkLst>
      </pc:sldChg>
      <pc:sldChg chg="addSp modSp new mod ord">
        <pc:chgData name="Harris, Brendon" userId="651780d4-eb21-40ed-95c2-338d24b95e11" providerId="ADAL" clId="{C99FDAC3-96B2-472F-B4F0-9701ACA21C84}" dt="2021-02-09T20:27:10.847" v="1120" actId="20577"/>
        <pc:sldMkLst>
          <pc:docMk/>
          <pc:sldMk cId="1183468544" sldId="257"/>
        </pc:sldMkLst>
        <pc:spChg chg="mod">
          <ac:chgData name="Harris, Brendon" userId="651780d4-eb21-40ed-95c2-338d24b95e11" providerId="ADAL" clId="{C99FDAC3-96B2-472F-B4F0-9701ACA21C84}" dt="2021-02-05T19:25:58.383" v="452" actId="113"/>
          <ac:spMkLst>
            <pc:docMk/>
            <pc:sldMk cId="1183468544" sldId="257"/>
            <ac:spMk id="2" creationId="{0AE9938B-EA1D-40F1-8630-BC3CE793CD5F}"/>
          </ac:spMkLst>
        </pc:spChg>
        <pc:spChg chg="mod">
          <ac:chgData name="Harris, Brendon" userId="651780d4-eb21-40ed-95c2-338d24b95e11" providerId="ADAL" clId="{C99FDAC3-96B2-472F-B4F0-9701ACA21C84}" dt="2021-02-09T20:27:10.847" v="1120" actId="20577"/>
          <ac:spMkLst>
            <pc:docMk/>
            <pc:sldMk cId="1183468544" sldId="257"/>
            <ac:spMk id="3" creationId="{74FD5ABC-38A6-4FB9-BB8D-36F6A8F4BBD9}"/>
          </ac:spMkLst>
        </pc:spChg>
        <pc:spChg chg="add mod">
          <ac:chgData name="Harris, Brendon" userId="651780d4-eb21-40ed-95c2-338d24b95e11" providerId="ADAL" clId="{C99FDAC3-96B2-472F-B4F0-9701ACA21C84}" dt="2021-02-05T19:10:44.695" v="215"/>
          <ac:spMkLst>
            <pc:docMk/>
            <pc:sldMk cId="1183468544" sldId="257"/>
            <ac:spMk id="6" creationId="{2C2E67F7-4B34-4216-9857-8C6BF28E1BE0}"/>
          </ac:spMkLst>
        </pc:spChg>
        <pc:spChg chg="add mod">
          <ac:chgData name="Harris, Brendon" userId="651780d4-eb21-40ed-95c2-338d24b95e11" providerId="ADAL" clId="{C99FDAC3-96B2-472F-B4F0-9701ACA21C84}" dt="2021-02-05T19:10:44.695" v="215"/>
          <ac:spMkLst>
            <pc:docMk/>
            <pc:sldMk cId="1183468544" sldId="257"/>
            <ac:spMk id="7" creationId="{121AA376-C86F-4BFA-8FA1-439B223A71C6}"/>
          </ac:spMkLst>
        </pc:spChg>
        <pc:cxnChg chg="add mod">
          <ac:chgData name="Harris, Brendon" userId="651780d4-eb21-40ed-95c2-338d24b95e11" providerId="ADAL" clId="{C99FDAC3-96B2-472F-B4F0-9701ACA21C84}" dt="2021-02-05T19:10:44.695" v="215"/>
          <ac:cxnSpMkLst>
            <pc:docMk/>
            <pc:sldMk cId="1183468544" sldId="257"/>
            <ac:cxnSpMk id="4" creationId="{6A1E0831-9D00-4DCD-9EC7-F098820D9D56}"/>
          </ac:cxnSpMkLst>
        </pc:cxnChg>
        <pc:cxnChg chg="add mod">
          <ac:chgData name="Harris, Brendon" userId="651780d4-eb21-40ed-95c2-338d24b95e11" providerId="ADAL" clId="{C99FDAC3-96B2-472F-B4F0-9701ACA21C84}" dt="2021-02-05T19:10:44.695" v="215"/>
          <ac:cxnSpMkLst>
            <pc:docMk/>
            <pc:sldMk cId="1183468544" sldId="257"/>
            <ac:cxnSpMk id="5" creationId="{7082AA1F-A2C8-4E9C-B45C-DD9684568C00}"/>
          </ac:cxnSpMkLst>
        </pc:cxnChg>
      </pc:sldChg>
      <pc:sldChg chg="addSp modSp new mod ord">
        <pc:chgData name="Harris, Brendon" userId="651780d4-eb21-40ed-95c2-338d24b95e11" providerId="ADAL" clId="{C99FDAC3-96B2-472F-B4F0-9701ACA21C84}" dt="2021-02-09T13:21:59.146" v="542"/>
        <pc:sldMkLst>
          <pc:docMk/>
          <pc:sldMk cId="3537241766" sldId="258"/>
        </pc:sldMkLst>
        <pc:spChg chg="mod">
          <ac:chgData name="Harris, Brendon" userId="651780d4-eb21-40ed-95c2-338d24b95e11" providerId="ADAL" clId="{C99FDAC3-96B2-472F-B4F0-9701ACA21C84}" dt="2021-02-05T19:25:32.783" v="447" actId="113"/>
          <ac:spMkLst>
            <pc:docMk/>
            <pc:sldMk cId="3537241766" sldId="258"/>
            <ac:spMk id="2" creationId="{7D4D3298-F9CD-416B-86A0-BEA7DBF4FEEC}"/>
          </ac:spMkLst>
        </pc:spChg>
        <pc:spChg chg="mod">
          <ac:chgData name="Harris, Brendon" userId="651780d4-eb21-40ed-95c2-338d24b95e11" providerId="ADAL" clId="{C99FDAC3-96B2-472F-B4F0-9701ACA21C84}" dt="2021-02-05T19:37:02.075" v="490" actId="33524"/>
          <ac:spMkLst>
            <pc:docMk/>
            <pc:sldMk cId="3537241766" sldId="258"/>
            <ac:spMk id="3" creationId="{E626C3EE-6650-4631-A4E7-328EBED36B40}"/>
          </ac:spMkLst>
        </pc:spChg>
        <pc:spChg chg="add mod">
          <ac:chgData name="Harris, Brendon" userId="651780d4-eb21-40ed-95c2-338d24b95e11" providerId="ADAL" clId="{C99FDAC3-96B2-472F-B4F0-9701ACA21C84}" dt="2021-02-05T19:10:50.967" v="216"/>
          <ac:spMkLst>
            <pc:docMk/>
            <pc:sldMk cId="3537241766" sldId="258"/>
            <ac:spMk id="6" creationId="{CBF4B5FC-8964-4DEE-9D1D-0AA9368A4C66}"/>
          </ac:spMkLst>
        </pc:spChg>
        <pc:spChg chg="add mod">
          <ac:chgData name="Harris, Brendon" userId="651780d4-eb21-40ed-95c2-338d24b95e11" providerId="ADAL" clId="{C99FDAC3-96B2-472F-B4F0-9701ACA21C84}" dt="2021-02-05T19:10:50.967" v="216"/>
          <ac:spMkLst>
            <pc:docMk/>
            <pc:sldMk cId="3537241766" sldId="258"/>
            <ac:spMk id="7" creationId="{DA6FCCD5-0C45-4625-A653-C2FE121BC9B2}"/>
          </ac:spMkLst>
        </pc:spChg>
        <pc:cxnChg chg="add mod">
          <ac:chgData name="Harris, Brendon" userId="651780d4-eb21-40ed-95c2-338d24b95e11" providerId="ADAL" clId="{C99FDAC3-96B2-472F-B4F0-9701ACA21C84}" dt="2021-02-05T19:10:50.967" v="216"/>
          <ac:cxnSpMkLst>
            <pc:docMk/>
            <pc:sldMk cId="3537241766" sldId="258"/>
            <ac:cxnSpMk id="4" creationId="{720E460B-B7EB-415E-8A05-6F64D07FCBA7}"/>
          </ac:cxnSpMkLst>
        </pc:cxnChg>
        <pc:cxnChg chg="add mod">
          <ac:chgData name="Harris, Brendon" userId="651780d4-eb21-40ed-95c2-338d24b95e11" providerId="ADAL" clId="{C99FDAC3-96B2-472F-B4F0-9701ACA21C84}" dt="2021-02-05T19:10:50.967" v="216"/>
          <ac:cxnSpMkLst>
            <pc:docMk/>
            <pc:sldMk cId="3537241766" sldId="258"/>
            <ac:cxnSpMk id="5" creationId="{51D1CA10-523D-4D63-81A8-89DBC60E62C1}"/>
          </ac:cxnSpMkLst>
        </pc:cxnChg>
      </pc:sldChg>
      <pc:sldChg chg="addSp modSp new mod ord">
        <pc:chgData name="Harris, Brendon" userId="651780d4-eb21-40ed-95c2-338d24b95e11" providerId="ADAL" clId="{C99FDAC3-96B2-472F-B4F0-9701ACA21C84}" dt="2021-02-05T19:26:02.115" v="453" actId="113"/>
        <pc:sldMkLst>
          <pc:docMk/>
          <pc:sldMk cId="2548154760" sldId="259"/>
        </pc:sldMkLst>
        <pc:spChg chg="mod">
          <ac:chgData name="Harris, Brendon" userId="651780d4-eb21-40ed-95c2-338d24b95e11" providerId="ADAL" clId="{C99FDAC3-96B2-472F-B4F0-9701ACA21C84}" dt="2021-02-05T19:26:02.115" v="453" actId="113"/>
          <ac:spMkLst>
            <pc:docMk/>
            <pc:sldMk cId="2548154760" sldId="259"/>
            <ac:spMk id="2" creationId="{1ABAF74D-8350-48F8-A90D-566BE69CE3C0}"/>
          </ac:spMkLst>
        </pc:spChg>
        <pc:spChg chg="mod">
          <ac:chgData name="Harris, Brendon" userId="651780d4-eb21-40ed-95c2-338d24b95e11" providerId="ADAL" clId="{C99FDAC3-96B2-472F-B4F0-9701ACA21C84}" dt="2021-02-05T19:19:22.052" v="380" actId="20577"/>
          <ac:spMkLst>
            <pc:docMk/>
            <pc:sldMk cId="2548154760" sldId="259"/>
            <ac:spMk id="3" creationId="{CA1EE076-E423-4665-95C5-791D6644F6FA}"/>
          </ac:spMkLst>
        </pc:spChg>
        <pc:spChg chg="add mod">
          <ac:chgData name="Harris, Brendon" userId="651780d4-eb21-40ed-95c2-338d24b95e11" providerId="ADAL" clId="{C99FDAC3-96B2-472F-B4F0-9701ACA21C84}" dt="2021-02-05T19:10:57.141" v="217"/>
          <ac:spMkLst>
            <pc:docMk/>
            <pc:sldMk cId="2548154760" sldId="259"/>
            <ac:spMk id="6" creationId="{01F51398-4E8E-4571-BC7F-4E8E7A6794F3}"/>
          </ac:spMkLst>
        </pc:spChg>
        <pc:spChg chg="add mod">
          <ac:chgData name="Harris, Brendon" userId="651780d4-eb21-40ed-95c2-338d24b95e11" providerId="ADAL" clId="{C99FDAC3-96B2-472F-B4F0-9701ACA21C84}" dt="2021-02-05T19:10:57.141" v="217"/>
          <ac:spMkLst>
            <pc:docMk/>
            <pc:sldMk cId="2548154760" sldId="259"/>
            <ac:spMk id="7" creationId="{07B51405-1867-4A2B-9166-B1960A9BE67A}"/>
          </ac:spMkLst>
        </pc:spChg>
        <pc:cxnChg chg="add mod">
          <ac:chgData name="Harris, Brendon" userId="651780d4-eb21-40ed-95c2-338d24b95e11" providerId="ADAL" clId="{C99FDAC3-96B2-472F-B4F0-9701ACA21C84}" dt="2021-02-05T19:10:57.141" v="217"/>
          <ac:cxnSpMkLst>
            <pc:docMk/>
            <pc:sldMk cId="2548154760" sldId="259"/>
            <ac:cxnSpMk id="4" creationId="{6643E146-6A1E-4592-92FD-901C9140F95B}"/>
          </ac:cxnSpMkLst>
        </pc:cxnChg>
        <pc:cxnChg chg="add mod">
          <ac:chgData name="Harris, Brendon" userId="651780d4-eb21-40ed-95c2-338d24b95e11" providerId="ADAL" clId="{C99FDAC3-96B2-472F-B4F0-9701ACA21C84}" dt="2021-02-05T19:10:57.141" v="217"/>
          <ac:cxnSpMkLst>
            <pc:docMk/>
            <pc:sldMk cId="2548154760" sldId="259"/>
            <ac:cxnSpMk id="5" creationId="{4A20E64A-5F00-4F95-A991-33CCBFCD1762}"/>
          </ac:cxnSpMkLst>
        </pc:cxnChg>
      </pc:sldChg>
      <pc:sldChg chg="addSp delSp modSp new del mod ord">
        <pc:chgData name="Harris, Brendon" userId="651780d4-eb21-40ed-95c2-338d24b95e11" providerId="ADAL" clId="{C99FDAC3-96B2-472F-B4F0-9701ACA21C84}" dt="2021-02-05T19:23:05.616" v="407" actId="2696"/>
        <pc:sldMkLst>
          <pc:docMk/>
          <pc:sldMk cId="578790929" sldId="260"/>
        </pc:sldMkLst>
        <pc:spChg chg="del">
          <ac:chgData name="Harris, Brendon" userId="651780d4-eb21-40ed-95c2-338d24b95e11" providerId="ADAL" clId="{C99FDAC3-96B2-472F-B4F0-9701ACA21C84}" dt="2021-02-05T19:11:13.779" v="219" actId="21"/>
          <ac:spMkLst>
            <pc:docMk/>
            <pc:sldMk cId="578790929" sldId="260"/>
            <ac:spMk id="2" creationId="{E0E35909-B8C4-4C83-A15E-2A454C27340F}"/>
          </ac:spMkLst>
        </pc:spChg>
        <pc:spChg chg="del">
          <ac:chgData name="Harris, Brendon" userId="651780d4-eb21-40ed-95c2-338d24b95e11" providerId="ADAL" clId="{C99FDAC3-96B2-472F-B4F0-9701ACA21C84}" dt="2021-02-05T19:11:17.608" v="220" actId="21"/>
          <ac:spMkLst>
            <pc:docMk/>
            <pc:sldMk cId="578790929" sldId="260"/>
            <ac:spMk id="3" creationId="{C4D4B68E-16A7-4F30-AA78-A85296E0F9B4}"/>
          </ac:spMkLst>
        </pc:spChg>
        <pc:spChg chg="add mod">
          <ac:chgData name="Harris, Brendon" userId="651780d4-eb21-40ed-95c2-338d24b95e11" providerId="ADAL" clId="{C99FDAC3-96B2-472F-B4F0-9701ACA21C84}" dt="2021-02-05T19:11:08.011" v="218"/>
          <ac:spMkLst>
            <pc:docMk/>
            <pc:sldMk cId="578790929" sldId="260"/>
            <ac:spMk id="6" creationId="{0BF887D6-D83B-4B4E-AA35-4324A8740B87}"/>
          </ac:spMkLst>
        </pc:spChg>
        <pc:spChg chg="add mod">
          <ac:chgData name="Harris, Brendon" userId="651780d4-eb21-40ed-95c2-338d24b95e11" providerId="ADAL" clId="{C99FDAC3-96B2-472F-B4F0-9701ACA21C84}" dt="2021-02-05T19:11:08.011" v="218"/>
          <ac:spMkLst>
            <pc:docMk/>
            <pc:sldMk cId="578790929" sldId="260"/>
            <ac:spMk id="7" creationId="{5BD42180-BCCD-412F-BB44-51D81E0AF9BF}"/>
          </ac:spMkLst>
        </pc:spChg>
        <pc:cxnChg chg="add mod">
          <ac:chgData name="Harris, Brendon" userId="651780d4-eb21-40ed-95c2-338d24b95e11" providerId="ADAL" clId="{C99FDAC3-96B2-472F-B4F0-9701ACA21C84}" dt="2021-02-05T19:11:08.011" v="218"/>
          <ac:cxnSpMkLst>
            <pc:docMk/>
            <pc:sldMk cId="578790929" sldId="260"/>
            <ac:cxnSpMk id="4" creationId="{E3CB1402-5288-443E-91C8-B05227F32071}"/>
          </ac:cxnSpMkLst>
        </pc:cxnChg>
        <pc:cxnChg chg="add mod">
          <ac:chgData name="Harris, Brendon" userId="651780d4-eb21-40ed-95c2-338d24b95e11" providerId="ADAL" clId="{C99FDAC3-96B2-472F-B4F0-9701ACA21C84}" dt="2021-02-05T19:11:08.011" v="218"/>
          <ac:cxnSpMkLst>
            <pc:docMk/>
            <pc:sldMk cId="578790929" sldId="260"/>
            <ac:cxnSpMk id="5" creationId="{55B59B3B-C7C1-4DC5-97AC-BBC39A8856D1}"/>
          </ac:cxnSpMkLst>
        </pc:cxnChg>
      </pc:sldChg>
      <pc:sldChg chg="modSp add del mod ord">
        <pc:chgData name="Harris, Brendon" userId="651780d4-eb21-40ed-95c2-338d24b95e11" providerId="ADAL" clId="{C99FDAC3-96B2-472F-B4F0-9701ACA21C84}" dt="2021-02-11T10:26:59.074" v="1121" actId="2696"/>
        <pc:sldMkLst>
          <pc:docMk/>
          <pc:sldMk cId="3892302019" sldId="261"/>
        </pc:sldMkLst>
        <pc:spChg chg="mod">
          <ac:chgData name="Harris, Brendon" userId="651780d4-eb21-40ed-95c2-338d24b95e11" providerId="ADAL" clId="{C99FDAC3-96B2-472F-B4F0-9701ACA21C84}" dt="2021-02-05T19:40:38.405" v="523" actId="20577"/>
          <ac:spMkLst>
            <pc:docMk/>
            <pc:sldMk cId="3892302019" sldId="261"/>
            <ac:spMk id="3" creationId="{80493743-3811-4A9B-817D-21422E894281}"/>
          </ac:spMkLst>
        </pc:spChg>
        <pc:spChg chg="mod">
          <ac:chgData name="Harris, Brendon" userId="651780d4-eb21-40ed-95c2-338d24b95e11" providerId="ADAL" clId="{C99FDAC3-96B2-472F-B4F0-9701ACA21C84}" dt="2021-02-05T19:40:20.898" v="514" actId="21"/>
          <ac:spMkLst>
            <pc:docMk/>
            <pc:sldMk cId="3892302019" sldId="261"/>
            <ac:spMk id="15" creationId="{9B86B038-936B-4648-AE06-C7D8243A6BCA}"/>
          </ac:spMkLst>
        </pc:spChg>
      </pc:sldChg>
      <pc:sldChg chg="delSp add mod ord">
        <pc:chgData name="Harris, Brendon" userId="651780d4-eb21-40ed-95c2-338d24b95e11" providerId="ADAL" clId="{C99FDAC3-96B2-472F-B4F0-9701ACA21C84}" dt="2021-02-09T17:25:50.915" v="548"/>
        <pc:sldMkLst>
          <pc:docMk/>
          <pc:sldMk cId="1767387819" sldId="263"/>
        </pc:sldMkLst>
        <pc:spChg chg="del">
          <ac:chgData name="Harris, Brendon" userId="651780d4-eb21-40ed-95c2-338d24b95e11" providerId="ADAL" clId="{C99FDAC3-96B2-472F-B4F0-9701ACA21C84}" dt="2021-02-05T19:36:03.838" v="485" actId="21"/>
          <ac:spMkLst>
            <pc:docMk/>
            <pc:sldMk cId="1767387819" sldId="263"/>
            <ac:spMk id="2" creationId="{79E2F1F9-0B85-4A8E-8191-B5961D448FC0}"/>
          </ac:spMkLst>
        </pc:spChg>
      </pc:sldChg>
      <pc:sldChg chg="addSp delSp modSp add mod setBg">
        <pc:chgData name="Harris, Brendon" userId="651780d4-eb21-40ed-95c2-338d24b95e11" providerId="ADAL" clId="{C99FDAC3-96B2-472F-B4F0-9701ACA21C84}" dt="2021-02-09T20:19:18.618" v="1059" actId="1076"/>
        <pc:sldMkLst>
          <pc:docMk/>
          <pc:sldMk cId="2017216147" sldId="266"/>
        </pc:sldMkLst>
        <pc:spChg chg="add del mod">
          <ac:chgData name="Harris, Brendon" userId="651780d4-eb21-40ed-95c2-338d24b95e11" providerId="ADAL" clId="{C99FDAC3-96B2-472F-B4F0-9701ACA21C84}" dt="2021-02-09T13:20:21.307" v="537" actId="478"/>
          <ac:spMkLst>
            <pc:docMk/>
            <pc:sldMk cId="2017216147" sldId="266"/>
            <ac:spMk id="3" creationId="{770611E2-68FD-4F5A-8DF5-7AC2E1B3012A}"/>
          </ac:spMkLst>
        </pc:spChg>
        <pc:spChg chg="mod">
          <ac:chgData name="Harris, Brendon" userId="651780d4-eb21-40ed-95c2-338d24b95e11" providerId="ADAL" clId="{C99FDAC3-96B2-472F-B4F0-9701ACA21C84}" dt="2021-02-09T20:19:11.634" v="1058" actId="1076"/>
          <ac:spMkLst>
            <pc:docMk/>
            <pc:sldMk cId="2017216147" sldId="266"/>
            <ac:spMk id="11" creationId="{6E59A695-C185-49CB-A35D-745B32B248C5}"/>
          </ac:spMkLst>
        </pc:spChg>
        <pc:spChg chg="mod">
          <ac:chgData name="Harris, Brendon" userId="651780d4-eb21-40ed-95c2-338d24b95e11" providerId="ADAL" clId="{C99FDAC3-96B2-472F-B4F0-9701ACA21C84}" dt="2021-02-05T19:09:03.663" v="196" actId="20577"/>
          <ac:spMkLst>
            <pc:docMk/>
            <pc:sldMk cId="2017216147" sldId="266"/>
            <ac:spMk id="13" creationId="{9369B7DC-ECB2-4E14-A37A-C6555689D77F}"/>
          </ac:spMkLst>
        </pc:spChg>
        <pc:picChg chg="del mod modCrop">
          <ac:chgData name="Harris, Brendon" userId="651780d4-eb21-40ed-95c2-338d24b95e11" providerId="ADAL" clId="{C99FDAC3-96B2-472F-B4F0-9701ACA21C84}" dt="2021-02-09T13:20:18.664" v="536" actId="478"/>
          <ac:picMkLst>
            <pc:docMk/>
            <pc:sldMk cId="2017216147" sldId="266"/>
            <ac:picMk id="7" creationId="{D890ABDA-34D3-4821-9F3C-4A320B964E20}"/>
          </ac:picMkLst>
        </pc:picChg>
        <pc:picChg chg="mod">
          <ac:chgData name="Harris, Brendon" userId="651780d4-eb21-40ed-95c2-338d24b95e11" providerId="ADAL" clId="{C99FDAC3-96B2-472F-B4F0-9701ACA21C84}" dt="2021-02-09T20:19:18.618" v="1059" actId="1076"/>
          <ac:picMkLst>
            <pc:docMk/>
            <pc:sldMk cId="2017216147" sldId="266"/>
            <ac:picMk id="8" creationId="{96B6ABBA-FC02-462C-9A46-1E6438F0FBB2}"/>
          </ac:picMkLst>
        </pc:picChg>
      </pc:sldChg>
      <pc:sldChg chg="addSp delSp modSp add mod ord setBg delDesignElem">
        <pc:chgData name="Harris, Brendon" userId="651780d4-eb21-40ed-95c2-338d24b95e11" providerId="ADAL" clId="{C99FDAC3-96B2-472F-B4F0-9701ACA21C84}" dt="2021-02-09T20:17:00.748" v="1047" actId="14100"/>
        <pc:sldMkLst>
          <pc:docMk/>
          <pc:sldMk cId="2112065035" sldId="271"/>
        </pc:sldMkLst>
        <pc:spChg chg="mod">
          <ac:chgData name="Harris, Brendon" userId="651780d4-eb21-40ed-95c2-338d24b95e11" providerId="ADAL" clId="{C99FDAC3-96B2-472F-B4F0-9701ACA21C84}" dt="2021-02-09T20:17:00.748" v="1047" actId="14100"/>
          <ac:spMkLst>
            <pc:docMk/>
            <pc:sldMk cId="2112065035" sldId="271"/>
            <ac:spMk id="2" creationId="{F7DE53C6-72FE-45C5-BBA5-A3C9FBF7354F}"/>
          </ac:spMkLst>
        </pc:spChg>
        <pc:spChg chg="add del mod">
          <ac:chgData name="Harris, Brendon" userId="651780d4-eb21-40ed-95c2-338d24b95e11" providerId="ADAL" clId="{C99FDAC3-96B2-472F-B4F0-9701ACA21C84}" dt="2021-02-05T19:17:35.572" v="327" actId="478"/>
          <ac:spMkLst>
            <pc:docMk/>
            <pc:sldMk cId="2112065035" sldId="271"/>
            <ac:spMk id="13" creationId="{3C59FB8E-BB84-4257-B877-98228AF0091D}"/>
          </ac:spMkLst>
        </pc:spChg>
        <pc:spChg chg="add mod">
          <ac:chgData name="Harris, Brendon" userId="651780d4-eb21-40ed-95c2-338d24b95e11" providerId="ADAL" clId="{C99FDAC3-96B2-472F-B4F0-9701ACA21C84}" dt="2021-02-05T19:25:45.875" v="449" actId="113"/>
          <ac:spMkLst>
            <pc:docMk/>
            <pc:sldMk cId="2112065035" sldId="271"/>
            <ac:spMk id="14" creationId="{5F56C0A4-B530-4026-A7D5-0EA2F824CA69}"/>
          </ac:spMkLst>
        </pc:spChg>
        <pc:spChg chg="del">
          <ac:chgData name="Harris, Brendon" userId="651780d4-eb21-40ed-95c2-338d24b95e11" providerId="ADAL" clId="{C99FDAC3-96B2-472F-B4F0-9701ACA21C84}" dt="2021-02-05T19:06:06.405" v="167"/>
          <ac:spMkLst>
            <pc:docMk/>
            <pc:sldMk cId="2112065035" sldId="271"/>
            <ac:spMk id="15" creationId="{72257994-BD97-4691-8B89-198A6D2BABDC}"/>
          </ac:spMkLst>
        </pc:spChg>
        <pc:picChg chg="del">
          <ac:chgData name="Harris, Brendon" userId="651780d4-eb21-40ed-95c2-338d24b95e11" providerId="ADAL" clId="{C99FDAC3-96B2-472F-B4F0-9701ACA21C84}" dt="2021-02-09T20:16:44.445" v="1044" actId="21"/>
          <ac:picMkLst>
            <pc:docMk/>
            <pc:sldMk cId="2112065035" sldId="271"/>
            <ac:picMk id="5" creationId="{7A08FDDC-1A49-459B-8B60-940A8B3725E4}"/>
          </ac:picMkLst>
        </pc:picChg>
      </pc:sldChg>
      <pc:sldChg chg="addSp delSp modSp add mod ord setBg">
        <pc:chgData name="Harris, Brendon" userId="651780d4-eb21-40ed-95c2-338d24b95e11" providerId="ADAL" clId="{C99FDAC3-96B2-472F-B4F0-9701ACA21C84}" dt="2021-02-09T20:17:06.276" v="1048" actId="14100"/>
        <pc:sldMkLst>
          <pc:docMk/>
          <pc:sldMk cId="4255700003" sldId="272"/>
        </pc:sldMkLst>
        <pc:spChg chg="mod">
          <ac:chgData name="Harris, Brendon" userId="651780d4-eb21-40ed-95c2-338d24b95e11" providerId="ADAL" clId="{C99FDAC3-96B2-472F-B4F0-9701ACA21C84}" dt="2021-02-09T20:17:06.276" v="1048" actId="14100"/>
          <ac:spMkLst>
            <pc:docMk/>
            <pc:sldMk cId="4255700003" sldId="272"/>
            <ac:spMk id="3" creationId="{047A9842-83D4-4A39-88F0-3776F27CF47F}"/>
          </ac:spMkLst>
        </pc:spChg>
        <pc:spChg chg="add mod">
          <ac:chgData name="Harris, Brendon" userId="651780d4-eb21-40ed-95c2-338d24b95e11" providerId="ADAL" clId="{C99FDAC3-96B2-472F-B4F0-9701ACA21C84}" dt="2021-02-05T19:25:49.982" v="450" actId="113"/>
          <ac:spMkLst>
            <pc:docMk/>
            <pc:sldMk cId="4255700003" sldId="272"/>
            <ac:spMk id="4" creationId="{77756974-0EFE-4023-A802-159BB1A3B6E9}"/>
          </ac:spMkLst>
        </pc:spChg>
        <pc:spChg chg="del mod">
          <ac:chgData name="Harris, Brendon" userId="651780d4-eb21-40ed-95c2-338d24b95e11" providerId="ADAL" clId="{C99FDAC3-96B2-472F-B4F0-9701ACA21C84}" dt="2021-02-05T19:18:16.003" v="338" actId="478"/>
          <ac:spMkLst>
            <pc:docMk/>
            <pc:sldMk cId="4255700003" sldId="272"/>
            <ac:spMk id="13" creationId="{B8ED593F-0315-40F4-87AF-108AE7B5D80A}"/>
          </ac:spMkLst>
        </pc:spChg>
        <pc:picChg chg="del">
          <ac:chgData name="Harris, Brendon" userId="651780d4-eb21-40ed-95c2-338d24b95e11" providerId="ADAL" clId="{C99FDAC3-96B2-472F-B4F0-9701ACA21C84}" dt="2021-02-09T20:16:48.298" v="1045" actId="21"/>
          <ac:picMkLst>
            <pc:docMk/>
            <pc:sldMk cId="4255700003" sldId="272"/>
            <ac:picMk id="5" creationId="{8E7F13E3-7AA3-4049-AF26-D65B77C9B077}"/>
          </ac:picMkLst>
        </pc:picChg>
      </pc:sldChg>
      <pc:sldChg chg="delSp add ord setBg delDesignElem">
        <pc:chgData name="Harris, Brendon" userId="651780d4-eb21-40ed-95c2-338d24b95e11" providerId="ADAL" clId="{C99FDAC3-96B2-472F-B4F0-9701ACA21C84}" dt="2021-02-05T19:41:45.658" v="535"/>
        <pc:sldMkLst>
          <pc:docMk/>
          <pc:sldMk cId="1897848223" sldId="277"/>
        </pc:sldMkLst>
        <pc:spChg chg="del">
          <ac:chgData name="Harris, Brendon" userId="651780d4-eb21-40ed-95c2-338d24b95e11" providerId="ADAL" clId="{C99FDAC3-96B2-472F-B4F0-9701ACA21C84}" dt="2021-02-05T19:41:21.020" v="525"/>
          <ac:spMkLst>
            <pc:docMk/>
            <pc:sldMk cId="1897848223" sldId="277"/>
            <ac:spMk id="11" creationId="{F60FCA6E-0894-46CD-BD49-5955A51E0084}"/>
          </ac:spMkLst>
        </pc:spChg>
        <pc:spChg chg="del">
          <ac:chgData name="Harris, Brendon" userId="651780d4-eb21-40ed-95c2-338d24b95e11" providerId="ADAL" clId="{C99FDAC3-96B2-472F-B4F0-9701ACA21C84}" dt="2021-02-05T19:41:21.020" v="525"/>
          <ac:spMkLst>
            <pc:docMk/>
            <pc:sldMk cId="1897848223" sldId="277"/>
            <ac:spMk id="13" creationId="{E78C6E4B-A1F1-4B6C-97EC-BE997495D6AC}"/>
          </ac:spMkLst>
        </pc:spChg>
      </pc:sldChg>
      <pc:sldChg chg="addSp delSp modSp add mod ord">
        <pc:chgData name="Harris, Brendon" userId="651780d4-eb21-40ed-95c2-338d24b95e11" providerId="ADAL" clId="{C99FDAC3-96B2-472F-B4F0-9701ACA21C84}" dt="2021-02-05T19:37:49.138" v="498" actId="1076"/>
        <pc:sldMkLst>
          <pc:docMk/>
          <pc:sldMk cId="1374729742" sldId="281"/>
        </pc:sldMkLst>
        <pc:spChg chg="mod">
          <ac:chgData name="Harris, Brendon" userId="651780d4-eb21-40ed-95c2-338d24b95e11" providerId="ADAL" clId="{C99FDAC3-96B2-472F-B4F0-9701ACA21C84}" dt="2021-02-05T19:37:49.138" v="498" actId="1076"/>
          <ac:spMkLst>
            <pc:docMk/>
            <pc:sldMk cId="1374729742" sldId="281"/>
            <ac:spMk id="3" creationId="{944CC3AB-2B0A-4FB2-ACB6-941FD4E10992}"/>
          </ac:spMkLst>
        </pc:spChg>
        <pc:spChg chg="del mod">
          <ac:chgData name="Harris, Brendon" userId="651780d4-eb21-40ed-95c2-338d24b95e11" providerId="ADAL" clId="{C99FDAC3-96B2-472F-B4F0-9701ACA21C84}" dt="2021-02-05T19:10:27.660" v="214"/>
          <ac:spMkLst>
            <pc:docMk/>
            <pc:sldMk cId="1374729742" sldId="281"/>
            <ac:spMk id="8" creationId="{48A756D7-B002-4C4A-833D-1B0F11302565}"/>
          </ac:spMkLst>
        </pc:spChg>
        <pc:spChg chg="add mod">
          <ac:chgData name="Harris, Brendon" userId="651780d4-eb21-40ed-95c2-338d24b95e11" providerId="ADAL" clId="{C99FDAC3-96B2-472F-B4F0-9701ACA21C84}" dt="2021-02-05T19:25:53.925" v="451" actId="113"/>
          <ac:spMkLst>
            <pc:docMk/>
            <pc:sldMk cId="1374729742" sldId="281"/>
            <ac:spMk id="9" creationId="{BBB61B2C-F4CB-44C9-A035-B18243DB4A5E}"/>
          </ac:spMkLst>
        </pc:spChg>
      </pc:sldChg>
      <pc:sldChg chg="new ord">
        <pc:chgData name="Harris, Brendon" userId="651780d4-eb21-40ed-95c2-338d24b95e11" providerId="ADAL" clId="{C99FDAC3-96B2-472F-B4F0-9701ACA21C84}" dt="2021-02-11T10:28:26.913" v="1140"/>
        <pc:sldMkLst>
          <pc:docMk/>
          <pc:sldMk cId="2186675789" sldId="282"/>
        </pc:sldMkLst>
      </pc:sldChg>
      <pc:sldChg chg="modSp new del mod ord">
        <pc:chgData name="Harris, Brendon" userId="651780d4-eb21-40ed-95c2-338d24b95e11" providerId="ADAL" clId="{C99FDAC3-96B2-472F-B4F0-9701ACA21C84}" dt="2021-02-05T19:22:24.321" v="403" actId="2696"/>
        <pc:sldMkLst>
          <pc:docMk/>
          <pc:sldMk cId="2442700721" sldId="282"/>
        </pc:sldMkLst>
        <pc:spChg chg="mod">
          <ac:chgData name="Harris, Brendon" userId="651780d4-eb21-40ed-95c2-338d24b95e11" providerId="ADAL" clId="{C99FDAC3-96B2-472F-B4F0-9701ACA21C84}" dt="2021-02-05T19:16:54.161" v="323" actId="122"/>
          <ac:spMkLst>
            <pc:docMk/>
            <pc:sldMk cId="2442700721" sldId="282"/>
            <ac:spMk id="2" creationId="{32AE8171-AF4E-4DF1-88CA-2808A29B3C58}"/>
          </ac:spMkLst>
        </pc:spChg>
      </pc:sldChg>
      <pc:sldChg chg="modSp new del mod">
        <pc:chgData name="Harris, Brendon" userId="651780d4-eb21-40ed-95c2-338d24b95e11" providerId="ADAL" clId="{C99FDAC3-96B2-472F-B4F0-9701ACA21C84}" dt="2021-02-05T19:26:07.902" v="454" actId="2696"/>
        <pc:sldMkLst>
          <pc:docMk/>
          <pc:sldMk cId="3073460415" sldId="282"/>
        </pc:sldMkLst>
        <pc:spChg chg="mod">
          <ac:chgData name="Harris, Brendon" userId="651780d4-eb21-40ed-95c2-338d24b95e11" providerId="ADAL" clId="{C99FDAC3-96B2-472F-B4F0-9701ACA21C84}" dt="2021-02-05T19:23:08.107" v="408" actId="20577"/>
          <ac:spMkLst>
            <pc:docMk/>
            <pc:sldMk cId="3073460415" sldId="282"/>
            <ac:spMk id="2" creationId="{3F3ED1ED-0128-4F40-B6C6-59541DB68A6B}"/>
          </ac:spMkLst>
        </pc:spChg>
      </pc:sldChg>
      <pc:sldChg chg="addSp delSp modSp new del mod">
        <pc:chgData name="Harris, Brendon" userId="651780d4-eb21-40ed-95c2-338d24b95e11" providerId="ADAL" clId="{C99FDAC3-96B2-472F-B4F0-9701ACA21C84}" dt="2021-02-11T10:27:13.624" v="1122" actId="2696"/>
        <pc:sldMkLst>
          <pc:docMk/>
          <pc:sldMk cId="4111092147" sldId="283"/>
        </pc:sldMkLst>
        <pc:spChg chg="mod">
          <ac:chgData name="Harris, Brendon" userId="651780d4-eb21-40ed-95c2-338d24b95e11" providerId="ADAL" clId="{C99FDAC3-96B2-472F-B4F0-9701ACA21C84}" dt="2021-02-05T19:30:11.788" v="475" actId="14100"/>
          <ac:spMkLst>
            <pc:docMk/>
            <pc:sldMk cId="4111092147" sldId="283"/>
            <ac:spMk id="2" creationId="{F621ACBE-E335-47D0-A19E-78D1C1641B22}"/>
          </ac:spMkLst>
        </pc:spChg>
        <pc:spChg chg="del mod">
          <ac:chgData name="Harris, Brendon" userId="651780d4-eb21-40ed-95c2-338d24b95e11" providerId="ADAL" clId="{C99FDAC3-96B2-472F-B4F0-9701ACA21C84}" dt="2021-02-05T19:29:35.264" v="466" actId="21"/>
          <ac:spMkLst>
            <pc:docMk/>
            <pc:sldMk cId="4111092147" sldId="283"/>
            <ac:spMk id="3" creationId="{28A16618-76FF-41A4-9C7B-C5D52FA9A9C9}"/>
          </ac:spMkLst>
        </pc:spChg>
        <pc:spChg chg="add mod">
          <ac:chgData name="Harris, Brendon" userId="651780d4-eb21-40ed-95c2-338d24b95e11" providerId="ADAL" clId="{C99FDAC3-96B2-472F-B4F0-9701ACA21C84}" dt="2021-02-05T19:30:44.915" v="481" actId="1076"/>
          <ac:spMkLst>
            <pc:docMk/>
            <pc:sldMk cId="4111092147" sldId="283"/>
            <ac:spMk id="4" creationId="{4A047B90-CAD7-4288-A14E-41988718E05E}"/>
          </ac:spMkLst>
        </pc:spChg>
        <pc:spChg chg="add mod">
          <ac:chgData name="Harris, Brendon" userId="651780d4-eb21-40ed-95c2-338d24b95e11" providerId="ADAL" clId="{C99FDAC3-96B2-472F-B4F0-9701ACA21C84}" dt="2021-02-05T19:30:40.418" v="480" actId="1076"/>
          <ac:spMkLst>
            <pc:docMk/>
            <pc:sldMk cId="4111092147" sldId="283"/>
            <ac:spMk id="5" creationId="{AFAC7E49-3037-4110-B53B-213B1C37F3FB}"/>
          </ac:spMkLst>
        </pc:spChg>
        <pc:picChg chg="add mod">
          <ac:chgData name="Harris, Brendon" userId="651780d4-eb21-40ed-95c2-338d24b95e11" providerId="ADAL" clId="{C99FDAC3-96B2-472F-B4F0-9701ACA21C84}" dt="2021-02-05T19:30:13.065" v="476" actId="1076"/>
          <ac:picMkLst>
            <pc:docMk/>
            <pc:sldMk cId="4111092147" sldId="283"/>
            <ac:picMk id="2049" creationId="{432D65E5-A59F-471F-B9BA-DE6E18A39365}"/>
          </ac:picMkLst>
        </pc:picChg>
      </pc:sldChg>
      <pc:sldChg chg="modSp new del mod">
        <pc:chgData name="Harris, Brendon" userId="651780d4-eb21-40ed-95c2-338d24b95e11" providerId="ADAL" clId="{C99FDAC3-96B2-472F-B4F0-9701ACA21C84}" dt="2021-02-11T10:27:16.254" v="1123" actId="2696"/>
        <pc:sldMkLst>
          <pc:docMk/>
          <pc:sldMk cId="3288980053" sldId="284"/>
        </pc:sldMkLst>
        <pc:spChg chg="mod">
          <ac:chgData name="Harris, Brendon" userId="651780d4-eb21-40ed-95c2-338d24b95e11" providerId="ADAL" clId="{C99FDAC3-96B2-472F-B4F0-9701ACA21C84}" dt="2021-02-05T19:23:17.235" v="412" actId="20577"/>
          <ac:spMkLst>
            <pc:docMk/>
            <pc:sldMk cId="3288980053" sldId="284"/>
            <ac:spMk id="2" creationId="{CC261972-FBD9-4D35-AD93-6681FE21DA27}"/>
          </ac:spMkLst>
        </pc:spChg>
      </pc:sldChg>
      <pc:sldChg chg="modSp new del mod">
        <pc:chgData name="Harris, Brendon" userId="651780d4-eb21-40ed-95c2-338d24b95e11" providerId="ADAL" clId="{C99FDAC3-96B2-472F-B4F0-9701ACA21C84}" dt="2021-02-11T10:27:18.419" v="1124" actId="2696"/>
        <pc:sldMkLst>
          <pc:docMk/>
          <pc:sldMk cId="3124892887" sldId="285"/>
        </pc:sldMkLst>
        <pc:spChg chg="mod">
          <ac:chgData name="Harris, Brendon" userId="651780d4-eb21-40ed-95c2-338d24b95e11" providerId="ADAL" clId="{C99FDAC3-96B2-472F-B4F0-9701ACA21C84}" dt="2021-02-05T19:23:21.028" v="414" actId="20577"/>
          <ac:spMkLst>
            <pc:docMk/>
            <pc:sldMk cId="3124892887" sldId="285"/>
            <ac:spMk id="2" creationId="{8AD46309-AA6C-4AE8-922C-34B81815ED7B}"/>
          </ac:spMkLst>
        </pc:spChg>
      </pc:sldChg>
      <pc:sldChg chg="modSp new del mod">
        <pc:chgData name="Harris, Brendon" userId="651780d4-eb21-40ed-95c2-338d24b95e11" providerId="ADAL" clId="{C99FDAC3-96B2-472F-B4F0-9701ACA21C84}" dt="2021-02-11T10:27:20.832" v="1125" actId="2696"/>
        <pc:sldMkLst>
          <pc:docMk/>
          <pc:sldMk cId="4105160742" sldId="286"/>
        </pc:sldMkLst>
        <pc:spChg chg="mod">
          <ac:chgData name="Harris, Brendon" userId="651780d4-eb21-40ed-95c2-338d24b95e11" providerId="ADAL" clId="{C99FDAC3-96B2-472F-B4F0-9701ACA21C84}" dt="2021-02-05T19:23:24.710" v="416" actId="20577"/>
          <ac:spMkLst>
            <pc:docMk/>
            <pc:sldMk cId="4105160742" sldId="286"/>
            <ac:spMk id="2" creationId="{C8D50332-9F65-480A-B282-985EACFA0B51}"/>
          </ac:spMkLst>
        </pc:spChg>
      </pc:sldChg>
      <pc:sldChg chg="modSp new del mod">
        <pc:chgData name="Harris, Brendon" userId="651780d4-eb21-40ed-95c2-338d24b95e11" providerId="ADAL" clId="{C99FDAC3-96B2-472F-B4F0-9701ACA21C84}" dt="2021-02-11T10:27:22.959" v="1126" actId="2696"/>
        <pc:sldMkLst>
          <pc:docMk/>
          <pc:sldMk cId="1131221913" sldId="287"/>
        </pc:sldMkLst>
        <pc:spChg chg="mod">
          <ac:chgData name="Harris, Brendon" userId="651780d4-eb21-40ed-95c2-338d24b95e11" providerId="ADAL" clId="{C99FDAC3-96B2-472F-B4F0-9701ACA21C84}" dt="2021-02-05T19:23:29.698" v="418" actId="20577"/>
          <ac:spMkLst>
            <pc:docMk/>
            <pc:sldMk cId="1131221913" sldId="287"/>
            <ac:spMk id="2" creationId="{58AAECC1-9976-4287-B7BC-03A42EAA0A2D}"/>
          </ac:spMkLst>
        </pc:spChg>
      </pc:sldChg>
      <pc:sldChg chg="modSp new del mod">
        <pc:chgData name="Harris, Brendon" userId="651780d4-eb21-40ed-95c2-338d24b95e11" providerId="ADAL" clId="{C99FDAC3-96B2-472F-B4F0-9701ACA21C84}" dt="2021-02-11T10:27:25.627" v="1127" actId="2696"/>
        <pc:sldMkLst>
          <pc:docMk/>
          <pc:sldMk cId="583740561" sldId="288"/>
        </pc:sldMkLst>
        <pc:spChg chg="mod">
          <ac:chgData name="Harris, Brendon" userId="651780d4-eb21-40ed-95c2-338d24b95e11" providerId="ADAL" clId="{C99FDAC3-96B2-472F-B4F0-9701ACA21C84}" dt="2021-02-05T19:23:33.201" v="420" actId="20577"/>
          <ac:spMkLst>
            <pc:docMk/>
            <pc:sldMk cId="583740561" sldId="288"/>
            <ac:spMk id="2" creationId="{57DC25D8-D5A5-43CC-A0D2-D3960E81FDB4}"/>
          </ac:spMkLst>
        </pc:spChg>
      </pc:sldChg>
      <pc:sldChg chg="modSp new del mod">
        <pc:chgData name="Harris, Brendon" userId="651780d4-eb21-40ed-95c2-338d24b95e11" providerId="ADAL" clId="{C99FDAC3-96B2-472F-B4F0-9701ACA21C84}" dt="2021-02-11T10:27:27.624" v="1128" actId="2696"/>
        <pc:sldMkLst>
          <pc:docMk/>
          <pc:sldMk cId="2067620751" sldId="289"/>
        </pc:sldMkLst>
        <pc:spChg chg="mod">
          <ac:chgData name="Harris, Brendon" userId="651780d4-eb21-40ed-95c2-338d24b95e11" providerId="ADAL" clId="{C99FDAC3-96B2-472F-B4F0-9701ACA21C84}" dt="2021-02-05T19:23:36.892" v="422" actId="20577"/>
          <ac:spMkLst>
            <pc:docMk/>
            <pc:sldMk cId="2067620751" sldId="289"/>
            <ac:spMk id="2" creationId="{97243BA4-7265-4060-A3FC-B50A4751E154}"/>
          </ac:spMkLst>
        </pc:spChg>
      </pc:sldChg>
      <pc:sldChg chg="modSp new del mod">
        <pc:chgData name="Harris, Brendon" userId="651780d4-eb21-40ed-95c2-338d24b95e11" providerId="ADAL" clId="{C99FDAC3-96B2-472F-B4F0-9701ACA21C84}" dt="2021-02-11T10:27:29.549" v="1129" actId="2696"/>
        <pc:sldMkLst>
          <pc:docMk/>
          <pc:sldMk cId="2126964958" sldId="290"/>
        </pc:sldMkLst>
        <pc:spChg chg="mod">
          <ac:chgData name="Harris, Brendon" userId="651780d4-eb21-40ed-95c2-338d24b95e11" providerId="ADAL" clId="{C99FDAC3-96B2-472F-B4F0-9701ACA21C84}" dt="2021-02-05T19:23:39.747" v="424" actId="20577"/>
          <ac:spMkLst>
            <pc:docMk/>
            <pc:sldMk cId="2126964958" sldId="290"/>
            <ac:spMk id="2" creationId="{A2146EE6-51AD-4025-AAB7-236381ECE200}"/>
          </ac:spMkLst>
        </pc:spChg>
      </pc:sldChg>
      <pc:sldChg chg="modSp new del mod">
        <pc:chgData name="Harris, Brendon" userId="651780d4-eb21-40ed-95c2-338d24b95e11" providerId="ADAL" clId="{C99FDAC3-96B2-472F-B4F0-9701ACA21C84}" dt="2021-02-11T10:27:32.445" v="1130" actId="2696"/>
        <pc:sldMkLst>
          <pc:docMk/>
          <pc:sldMk cId="2975170017" sldId="291"/>
        </pc:sldMkLst>
        <pc:spChg chg="mod">
          <ac:chgData name="Harris, Brendon" userId="651780d4-eb21-40ed-95c2-338d24b95e11" providerId="ADAL" clId="{C99FDAC3-96B2-472F-B4F0-9701ACA21C84}" dt="2021-02-05T19:23:44.523" v="427" actId="20577"/>
          <ac:spMkLst>
            <pc:docMk/>
            <pc:sldMk cId="2975170017" sldId="291"/>
            <ac:spMk id="2" creationId="{7E4062ED-49E7-499D-BD5D-1DA283D0CB2A}"/>
          </ac:spMkLst>
        </pc:spChg>
      </pc:sldChg>
      <pc:sldChg chg="addSp delSp modSp new del mod">
        <pc:chgData name="Harris, Brendon" userId="651780d4-eb21-40ed-95c2-338d24b95e11" providerId="ADAL" clId="{C99FDAC3-96B2-472F-B4F0-9701ACA21C84}" dt="2021-02-11T10:27:34.597" v="1131" actId="2696"/>
        <pc:sldMkLst>
          <pc:docMk/>
          <pc:sldMk cId="2942692223" sldId="292"/>
        </pc:sldMkLst>
        <pc:spChg chg="mod">
          <ac:chgData name="Harris, Brendon" userId="651780d4-eb21-40ed-95c2-338d24b95e11" providerId="ADAL" clId="{C99FDAC3-96B2-472F-B4F0-9701ACA21C84}" dt="2021-02-05T19:23:48.334" v="430" actId="20577"/>
          <ac:spMkLst>
            <pc:docMk/>
            <pc:sldMk cId="2942692223" sldId="292"/>
            <ac:spMk id="2" creationId="{E454A472-8304-4491-A0E5-DF517B97603A}"/>
          </ac:spMkLst>
        </pc:spChg>
        <pc:spChg chg="del">
          <ac:chgData name="Harris, Brendon" userId="651780d4-eb21-40ed-95c2-338d24b95e11" providerId="ADAL" clId="{C99FDAC3-96B2-472F-B4F0-9701ACA21C84}" dt="2021-02-05T19:27:39.629" v="456" actId="21"/>
          <ac:spMkLst>
            <pc:docMk/>
            <pc:sldMk cId="2942692223" sldId="292"/>
            <ac:spMk id="3" creationId="{AE549E60-07CF-4FB0-B467-C3FE771698C5}"/>
          </ac:spMkLst>
        </pc:spChg>
        <pc:spChg chg="add">
          <ac:chgData name="Harris, Brendon" userId="651780d4-eb21-40ed-95c2-338d24b95e11" providerId="ADAL" clId="{C99FDAC3-96B2-472F-B4F0-9701ACA21C84}" dt="2021-02-05T19:27:30.480" v="455"/>
          <ac:spMkLst>
            <pc:docMk/>
            <pc:sldMk cId="2942692223" sldId="292"/>
            <ac:spMk id="4" creationId="{8AD579DF-1361-413C-B569-52B4143135B4}"/>
          </ac:spMkLst>
        </pc:spChg>
        <pc:spChg chg="add del mod">
          <ac:chgData name="Harris, Brendon" userId="651780d4-eb21-40ed-95c2-338d24b95e11" providerId="ADAL" clId="{C99FDAC3-96B2-472F-B4F0-9701ACA21C84}" dt="2021-02-09T20:18:12.808" v="1052" actId="14100"/>
          <ac:spMkLst>
            <pc:docMk/>
            <pc:sldMk cId="2942692223" sldId="292"/>
            <ac:spMk id="5" creationId="{DDB4BA54-AC47-4EAB-A86E-14591AA9A77F}"/>
          </ac:spMkLst>
        </pc:spChg>
        <pc:picChg chg="add mod">
          <ac:chgData name="Harris, Brendon" userId="651780d4-eb21-40ed-95c2-338d24b95e11" providerId="ADAL" clId="{C99FDAC3-96B2-472F-B4F0-9701ACA21C84}" dt="2021-02-05T19:30:28.890" v="479" actId="1076"/>
          <ac:picMkLst>
            <pc:docMk/>
            <pc:sldMk cId="2942692223" sldId="292"/>
            <ac:picMk id="1025" creationId="{EA2B9B1F-F6D3-4ED8-8508-665D9CB12AFD}"/>
          </ac:picMkLst>
        </pc:picChg>
      </pc:sldChg>
      <pc:sldChg chg="modSp new del mod">
        <pc:chgData name="Harris, Brendon" userId="651780d4-eb21-40ed-95c2-338d24b95e11" providerId="ADAL" clId="{C99FDAC3-96B2-472F-B4F0-9701ACA21C84}" dt="2021-02-11T10:27:36.646" v="1132" actId="2696"/>
        <pc:sldMkLst>
          <pc:docMk/>
          <pc:sldMk cId="1163405720" sldId="293"/>
        </pc:sldMkLst>
        <pc:spChg chg="mod">
          <ac:chgData name="Harris, Brendon" userId="651780d4-eb21-40ed-95c2-338d24b95e11" providerId="ADAL" clId="{C99FDAC3-96B2-472F-B4F0-9701ACA21C84}" dt="2021-02-05T19:23:51.895" v="433" actId="20577"/>
          <ac:spMkLst>
            <pc:docMk/>
            <pc:sldMk cId="1163405720" sldId="293"/>
            <ac:spMk id="2" creationId="{0B822D57-B438-45CF-948F-2A75B1150317}"/>
          </ac:spMkLst>
        </pc:spChg>
      </pc:sldChg>
      <pc:sldChg chg="modSp new del mod">
        <pc:chgData name="Harris, Brendon" userId="651780d4-eb21-40ed-95c2-338d24b95e11" providerId="ADAL" clId="{C99FDAC3-96B2-472F-B4F0-9701ACA21C84}" dt="2021-02-11T10:27:38.466" v="1133" actId="2696"/>
        <pc:sldMkLst>
          <pc:docMk/>
          <pc:sldMk cId="1569471048" sldId="294"/>
        </pc:sldMkLst>
        <pc:spChg chg="mod">
          <ac:chgData name="Harris, Brendon" userId="651780d4-eb21-40ed-95c2-338d24b95e11" providerId="ADAL" clId="{C99FDAC3-96B2-472F-B4F0-9701ACA21C84}" dt="2021-02-05T19:23:55.127" v="436" actId="20577"/>
          <ac:spMkLst>
            <pc:docMk/>
            <pc:sldMk cId="1569471048" sldId="294"/>
            <ac:spMk id="2" creationId="{CAF6CDEE-D309-432A-AC3B-155CA6E3103E}"/>
          </ac:spMkLst>
        </pc:spChg>
      </pc:sldChg>
      <pc:sldChg chg="modSp new del mod">
        <pc:chgData name="Harris, Brendon" userId="651780d4-eb21-40ed-95c2-338d24b95e11" providerId="ADAL" clId="{C99FDAC3-96B2-472F-B4F0-9701ACA21C84}" dt="2021-02-11T10:27:40.478" v="1134" actId="2696"/>
        <pc:sldMkLst>
          <pc:docMk/>
          <pc:sldMk cId="1996541728" sldId="295"/>
        </pc:sldMkLst>
        <pc:spChg chg="mod">
          <ac:chgData name="Harris, Brendon" userId="651780d4-eb21-40ed-95c2-338d24b95e11" providerId="ADAL" clId="{C99FDAC3-96B2-472F-B4F0-9701ACA21C84}" dt="2021-02-05T19:23:57.437" v="439" actId="20577"/>
          <ac:spMkLst>
            <pc:docMk/>
            <pc:sldMk cId="1996541728" sldId="295"/>
            <ac:spMk id="2" creationId="{E0BCA090-6296-4E01-AD9B-5D5530244974}"/>
          </ac:spMkLst>
        </pc:spChg>
      </pc:sldChg>
      <pc:sldChg chg="modSp new del mod">
        <pc:chgData name="Harris, Brendon" userId="651780d4-eb21-40ed-95c2-338d24b95e11" providerId="ADAL" clId="{C99FDAC3-96B2-472F-B4F0-9701ACA21C84}" dt="2021-02-11T10:27:42.650" v="1135" actId="2696"/>
        <pc:sldMkLst>
          <pc:docMk/>
          <pc:sldMk cId="626124167" sldId="296"/>
        </pc:sldMkLst>
        <pc:spChg chg="mod">
          <ac:chgData name="Harris, Brendon" userId="651780d4-eb21-40ed-95c2-338d24b95e11" providerId="ADAL" clId="{C99FDAC3-96B2-472F-B4F0-9701ACA21C84}" dt="2021-02-05T19:23:59.938" v="442" actId="20577"/>
          <ac:spMkLst>
            <pc:docMk/>
            <pc:sldMk cId="626124167" sldId="296"/>
            <ac:spMk id="2" creationId="{7ACF8897-A13D-4255-9487-2212108D4C9B}"/>
          </ac:spMkLst>
        </pc:spChg>
      </pc:sldChg>
      <pc:sldChg chg="modSp new del mod">
        <pc:chgData name="Harris, Brendon" userId="651780d4-eb21-40ed-95c2-338d24b95e11" providerId="ADAL" clId="{C99FDAC3-96B2-472F-B4F0-9701ACA21C84}" dt="2021-02-11T10:27:47.509" v="1136" actId="2696"/>
        <pc:sldMkLst>
          <pc:docMk/>
          <pc:sldMk cId="725004370" sldId="297"/>
        </pc:sldMkLst>
        <pc:spChg chg="mod">
          <ac:chgData name="Harris, Brendon" userId="651780d4-eb21-40ed-95c2-338d24b95e11" providerId="ADAL" clId="{C99FDAC3-96B2-472F-B4F0-9701ACA21C84}" dt="2021-02-05T19:24:02.456" v="445" actId="20577"/>
          <ac:spMkLst>
            <pc:docMk/>
            <pc:sldMk cId="725004370" sldId="297"/>
            <ac:spMk id="2" creationId="{E3F2AB51-21DE-46AF-ADF6-C2C711FA191C}"/>
          </ac:spMkLst>
        </pc:spChg>
      </pc:sldChg>
      <pc:sldChg chg="new del">
        <pc:chgData name="Harris, Brendon" userId="651780d4-eb21-40ed-95c2-338d24b95e11" providerId="ADAL" clId="{C99FDAC3-96B2-472F-B4F0-9701ACA21C84}" dt="2021-02-05T19:36:00.054" v="484" actId="2696"/>
        <pc:sldMkLst>
          <pc:docMk/>
          <pc:sldMk cId="1006627727" sldId="298"/>
        </pc:sldMkLst>
      </pc:sldChg>
      <pc:sldChg chg="modSp add del mod">
        <pc:chgData name="Harris, Brendon" userId="651780d4-eb21-40ed-95c2-338d24b95e11" providerId="ADAL" clId="{C99FDAC3-96B2-472F-B4F0-9701ACA21C84}" dt="2021-02-11T10:28:14.118" v="1137" actId="2696"/>
        <pc:sldMkLst>
          <pc:docMk/>
          <pc:sldMk cId="3583153101" sldId="298"/>
        </pc:sldMkLst>
        <pc:spChg chg="mod">
          <ac:chgData name="Harris, Brendon" userId="651780d4-eb21-40ed-95c2-338d24b95e11" providerId="ADAL" clId="{C99FDAC3-96B2-472F-B4F0-9701ACA21C84}" dt="2021-02-09T20:23:04.626" v="1083" actId="20577"/>
          <ac:spMkLst>
            <pc:docMk/>
            <pc:sldMk cId="3583153101" sldId="298"/>
            <ac:spMk id="3" creationId="{74FD5ABC-38A6-4FB9-BB8D-36F6A8F4BBD9}"/>
          </ac:spMkLst>
        </pc:spChg>
      </pc:sldChg>
    </pc:docChg>
  </pc:docChgLst>
  <pc:docChgLst>
    <pc:chgData name="Harris, Brendon" userId="651780d4-eb21-40ed-95c2-338d24b95e11" providerId="ADAL" clId="{2EB5E079-1FF1-45F6-A4B5-C826F4E92A53}"/>
    <pc:docChg chg="modSld">
      <pc:chgData name="Harris, Brendon" userId="651780d4-eb21-40ed-95c2-338d24b95e11" providerId="ADAL" clId="{2EB5E079-1FF1-45F6-A4B5-C826F4E92A53}" dt="2021-01-17T17:57:07.654" v="10" actId="20577"/>
      <pc:docMkLst>
        <pc:docMk/>
      </pc:docMkLst>
      <pc:sldChg chg="modSp mod">
        <pc:chgData name="Harris, Brendon" userId="651780d4-eb21-40ed-95c2-338d24b95e11" providerId="ADAL" clId="{2EB5E079-1FF1-45F6-A4B5-C826F4E92A53}" dt="2021-01-17T17:57:07.654" v="10" actId="20577"/>
        <pc:sldMkLst>
          <pc:docMk/>
          <pc:sldMk cId="227056149" sldId="256"/>
        </pc:sldMkLst>
        <pc:spChg chg="mod">
          <ac:chgData name="Harris, Brendon" userId="651780d4-eb21-40ed-95c2-338d24b95e11" providerId="ADAL" clId="{2EB5E079-1FF1-45F6-A4B5-C826F4E92A53}" dt="2021-01-17T17:57:07.654" v="10" actId="20577"/>
          <ac:spMkLst>
            <pc:docMk/>
            <pc:sldMk cId="227056149" sldId="256"/>
            <ac:spMk id="2" creationId="{EDEF908B-EEAE-4398-BDAF-4F5AADEFEF4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1023" y="1598328"/>
            <a:ext cx="6358255" cy="3400119"/>
          </a:xfrm>
        </p:spPr>
        <p:txBody>
          <a:bodyPr anchor="b"/>
          <a:lstStyle>
            <a:lvl1pPr algn="ctr">
              <a:defRPr sz="4909"/>
            </a:lvl1pPr>
          </a:lstStyle>
          <a:p>
            <a:r>
              <a:rPr lang="en-US"/>
              <a:t>Click to edit Master title style</a:t>
            </a:r>
            <a:endParaRPr lang="en-US" dirty="0"/>
          </a:p>
        </p:txBody>
      </p:sp>
      <p:sp>
        <p:nvSpPr>
          <p:cNvPr id="3" name="Subtitle 2"/>
          <p:cNvSpPr>
            <a:spLocks noGrp="1"/>
          </p:cNvSpPr>
          <p:nvPr>
            <p:ph type="subTitle" idx="1"/>
          </p:nvPr>
        </p:nvSpPr>
        <p:spPr>
          <a:xfrm>
            <a:off x="935038" y="5129569"/>
            <a:ext cx="5610225" cy="2357928"/>
          </a:xfrm>
        </p:spPr>
        <p:txBody>
          <a:bodyPr/>
          <a:lstStyle>
            <a:lvl1pPr marL="0" indent="0" algn="ctr">
              <a:buNone/>
              <a:defRPr sz="1963"/>
            </a:lvl1pPr>
            <a:lvl2pPr marL="374035" indent="0" algn="ctr">
              <a:buNone/>
              <a:defRPr sz="1636"/>
            </a:lvl2pPr>
            <a:lvl3pPr marL="748071" indent="0" algn="ctr">
              <a:buNone/>
              <a:defRPr sz="1473"/>
            </a:lvl3pPr>
            <a:lvl4pPr marL="1122106" indent="0" algn="ctr">
              <a:buNone/>
              <a:defRPr sz="1309"/>
            </a:lvl4pPr>
            <a:lvl5pPr marL="1496141" indent="0" algn="ctr">
              <a:buNone/>
              <a:defRPr sz="1309"/>
            </a:lvl5pPr>
            <a:lvl6pPr marL="1870177" indent="0" algn="ctr">
              <a:buNone/>
              <a:defRPr sz="1309"/>
            </a:lvl6pPr>
            <a:lvl7pPr marL="2244212" indent="0" algn="ctr">
              <a:buNone/>
              <a:defRPr sz="1309"/>
            </a:lvl7pPr>
            <a:lvl8pPr marL="2618247" indent="0" algn="ctr">
              <a:buNone/>
              <a:defRPr sz="1309"/>
            </a:lvl8pPr>
            <a:lvl9pPr marL="2992283" indent="0" algn="ctr">
              <a:buNone/>
              <a:defRPr sz="130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A527B0-034C-4378-9D03-C2073D48154B}"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3086044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A527B0-034C-4378-9D03-C2073D48154B}"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4051063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0375" y="2434796"/>
            <a:ext cx="6451759" cy="4062509"/>
          </a:xfrm>
        </p:spPr>
        <p:txBody>
          <a:bodyPr anchor="b"/>
          <a:lstStyle>
            <a:lvl1pPr>
              <a:defRPr sz="4909"/>
            </a:lvl1pPr>
          </a:lstStyle>
          <a:p>
            <a:r>
              <a:rPr lang="en-US"/>
              <a:t>Click to edit Master title style</a:t>
            </a:r>
            <a:endParaRPr lang="en-US" dirty="0"/>
          </a:p>
        </p:txBody>
      </p:sp>
      <p:sp>
        <p:nvSpPr>
          <p:cNvPr id="3" name="Text Placeholder 2"/>
          <p:cNvSpPr>
            <a:spLocks noGrp="1"/>
          </p:cNvSpPr>
          <p:nvPr>
            <p:ph type="body" idx="1"/>
          </p:nvPr>
        </p:nvSpPr>
        <p:spPr>
          <a:xfrm>
            <a:off x="510375" y="6535738"/>
            <a:ext cx="6451759" cy="2136377"/>
          </a:xfrm>
        </p:spPr>
        <p:txBody>
          <a:bodyPr/>
          <a:lstStyle>
            <a:lvl1pPr marL="0" indent="0">
              <a:buNone/>
              <a:defRPr sz="1963">
                <a:solidFill>
                  <a:schemeClr val="tx1"/>
                </a:solidFill>
              </a:defRPr>
            </a:lvl1pPr>
            <a:lvl2pPr marL="374035" indent="0">
              <a:buNone/>
              <a:defRPr sz="1636">
                <a:solidFill>
                  <a:schemeClr val="tx1">
                    <a:tint val="75000"/>
                  </a:schemeClr>
                </a:solidFill>
              </a:defRPr>
            </a:lvl2pPr>
            <a:lvl3pPr marL="748071" indent="0">
              <a:buNone/>
              <a:defRPr sz="1473">
                <a:solidFill>
                  <a:schemeClr val="tx1">
                    <a:tint val="75000"/>
                  </a:schemeClr>
                </a:solidFill>
              </a:defRPr>
            </a:lvl3pPr>
            <a:lvl4pPr marL="1122106" indent="0">
              <a:buNone/>
              <a:defRPr sz="1309">
                <a:solidFill>
                  <a:schemeClr val="tx1">
                    <a:tint val="75000"/>
                  </a:schemeClr>
                </a:solidFill>
              </a:defRPr>
            </a:lvl4pPr>
            <a:lvl5pPr marL="1496141" indent="0">
              <a:buNone/>
              <a:defRPr sz="1309">
                <a:solidFill>
                  <a:schemeClr val="tx1">
                    <a:tint val="75000"/>
                  </a:schemeClr>
                </a:solidFill>
              </a:defRPr>
            </a:lvl5pPr>
            <a:lvl6pPr marL="1870177" indent="0">
              <a:buNone/>
              <a:defRPr sz="1309">
                <a:solidFill>
                  <a:schemeClr val="tx1">
                    <a:tint val="75000"/>
                  </a:schemeClr>
                </a:solidFill>
              </a:defRPr>
            </a:lvl6pPr>
            <a:lvl7pPr marL="2244212" indent="0">
              <a:buNone/>
              <a:defRPr sz="1309">
                <a:solidFill>
                  <a:schemeClr val="tx1">
                    <a:tint val="75000"/>
                  </a:schemeClr>
                </a:solidFill>
              </a:defRPr>
            </a:lvl7pPr>
            <a:lvl8pPr marL="2618247" indent="0">
              <a:buNone/>
              <a:defRPr sz="1309">
                <a:solidFill>
                  <a:schemeClr val="tx1">
                    <a:tint val="75000"/>
                  </a:schemeClr>
                </a:solidFill>
              </a:defRPr>
            </a:lvl8pPr>
            <a:lvl9pPr marL="2992283" indent="0">
              <a:buNone/>
              <a:defRPr sz="130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A527B0-034C-4378-9D03-C2073D48154B}"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1509925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4270" y="2599825"/>
            <a:ext cx="3179128" cy="61966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86902" y="2599825"/>
            <a:ext cx="3179128" cy="61966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A527B0-034C-4378-9D03-C2073D48154B}" type="datetimeFigureOut">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4031230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5245" y="519967"/>
            <a:ext cx="6451759" cy="18877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515246" y="2394101"/>
            <a:ext cx="3164517" cy="1173312"/>
          </a:xfrm>
        </p:spPr>
        <p:txBody>
          <a:bodyPr anchor="b"/>
          <a:lstStyle>
            <a:lvl1pPr marL="0" indent="0">
              <a:buNone/>
              <a:defRPr sz="1963" b="1"/>
            </a:lvl1pPr>
            <a:lvl2pPr marL="374035" indent="0">
              <a:buNone/>
              <a:defRPr sz="1636" b="1"/>
            </a:lvl2pPr>
            <a:lvl3pPr marL="748071" indent="0">
              <a:buNone/>
              <a:defRPr sz="1473" b="1"/>
            </a:lvl3pPr>
            <a:lvl4pPr marL="1122106" indent="0">
              <a:buNone/>
              <a:defRPr sz="1309" b="1"/>
            </a:lvl4pPr>
            <a:lvl5pPr marL="1496141" indent="0">
              <a:buNone/>
              <a:defRPr sz="1309" b="1"/>
            </a:lvl5pPr>
            <a:lvl6pPr marL="1870177" indent="0">
              <a:buNone/>
              <a:defRPr sz="1309" b="1"/>
            </a:lvl6pPr>
            <a:lvl7pPr marL="2244212" indent="0">
              <a:buNone/>
              <a:defRPr sz="1309" b="1"/>
            </a:lvl7pPr>
            <a:lvl8pPr marL="2618247" indent="0">
              <a:buNone/>
              <a:defRPr sz="1309" b="1"/>
            </a:lvl8pPr>
            <a:lvl9pPr marL="2992283" indent="0">
              <a:buNone/>
              <a:defRPr sz="1309" b="1"/>
            </a:lvl9pPr>
          </a:lstStyle>
          <a:p>
            <a:pPr lvl="0"/>
            <a:r>
              <a:rPr lang="en-US"/>
              <a:t>Click to edit Master text styles</a:t>
            </a:r>
          </a:p>
        </p:txBody>
      </p:sp>
      <p:sp>
        <p:nvSpPr>
          <p:cNvPr id="4" name="Content Placeholder 3"/>
          <p:cNvSpPr>
            <a:spLocks noGrp="1"/>
          </p:cNvSpPr>
          <p:nvPr>
            <p:ph sz="half" idx="2"/>
          </p:nvPr>
        </p:nvSpPr>
        <p:spPr>
          <a:xfrm>
            <a:off x="515246" y="3567412"/>
            <a:ext cx="3164517" cy="52471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86902" y="2394101"/>
            <a:ext cx="3180102" cy="1173312"/>
          </a:xfrm>
        </p:spPr>
        <p:txBody>
          <a:bodyPr anchor="b"/>
          <a:lstStyle>
            <a:lvl1pPr marL="0" indent="0">
              <a:buNone/>
              <a:defRPr sz="1963" b="1"/>
            </a:lvl1pPr>
            <a:lvl2pPr marL="374035" indent="0">
              <a:buNone/>
              <a:defRPr sz="1636" b="1"/>
            </a:lvl2pPr>
            <a:lvl3pPr marL="748071" indent="0">
              <a:buNone/>
              <a:defRPr sz="1473" b="1"/>
            </a:lvl3pPr>
            <a:lvl4pPr marL="1122106" indent="0">
              <a:buNone/>
              <a:defRPr sz="1309" b="1"/>
            </a:lvl4pPr>
            <a:lvl5pPr marL="1496141" indent="0">
              <a:buNone/>
              <a:defRPr sz="1309" b="1"/>
            </a:lvl5pPr>
            <a:lvl6pPr marL="1870177" indent="0">
              <a:buNone/>
              <a:defRPr sz="1309" b="1"/>
            </a:lvl6pPr>
            <a:lvl7pPr marL="2244212" indent="0">
              <a:buNone/>
              <a:defRPr sz="1309" b="1"/>
            </a:lvl7pPr>
            <a:lvl8pPr marL="2618247" indent="0">
              <a:buNone/>
              <a:defRPr sz="1309" b="1"/>
            </a:lvl8pPr>
            <a:lvl9pPr marL="2992283" indent="0">
              <a:buNone/>
              <a:defRPr sz="1309" b="1"/>
            </a:lvl9pPr>
          </a:lstStyle>
          <a:p>
            <a:pPr lvl="0"/>
            <a:r>
              <a:rPr lang="en-US"/>
              <a:t>Click to edit Master text styles</a:t>
            </a:r>
          </a:p>
        </p:txBody>
      </p:sp>
      <p:sp>
        <p:nvSpPr>
          <p:cNvPr id="6" name="Content Placeholder 5"/>
          <p:cNvSpPr>
            <a:spLocks noGrp="1"/>
          </p:cNvSpPr>
          <p:nvPr>
            <p:ph sz="quarter" idx="4"/>
          </p:nvPr>
        </p:nvSpPr>
        <p:spPr>
          <a:xfrm>
            <a:off x="3786902" y="3567412"/>
            <a:ext cx="3180102" cy="52471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A527B0-034C-4378-9D03-C2073D48154B}" type="datetimeFigureOut">
              <a:rPr lang="en-US" smtClean="0"/>
              <a:t>2/11/2021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1204313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A527B0-034C-4378-9D03-C2073D48154B}" type="datetimeFigureOut">
              <a:rPr lang="en-US" smtClean="0"/>
              <a:t>2/11/2021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812530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527B0-034C-4378-9D03-C2073D48154B}" type="datetimeFigureOut">
              <a:rPr lang="en-US" smtClean="0"/>
              <a:t>2/11/2021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2232708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5245" y="651087"/>
            <a:ext cx="2412591" cy="2278803"/>
          </a:xfrm>
        </p:spPr>
        <p:txBody>
          <a:bodyPr anchor="b"/>
          <a:lstStyle>
            <a:lvl1pPr>
              <a:defRPr sz="2618"/>
            </a:lvl1pPr>
          </a:lstStyle>
          <a:p>
            <a:r>
              <a:rPr lang="en-US"/>
              <a:t>Click to edit Master title style</a:t>
            </a:r>
            <a:endParaRPr lang="en-US" dirty="0"/>
          </a:p>
        </p:txBody>
      </p:sp>
      <p:sp>
        <p:nvSpPr>
          <p:cNvPr id="3" name="Content Placeholder 2"/>
          <p:cNvSpPr>
            <a:spLocks noGrp="1"/>
          </p:cNvSpPr>
          <p:nvPr>
            <p:ph idx="1"/>
          </p:nvPr>
        </p:nvSpPr>
        <p:spPr>
          <a:xfrm>
            <a:off x="3180102" y="1406168"/>
            <a:ext cx="3786902" cy="6940403"/>
          </a:xfrm>
        </p:spPr>
        <p:txBody>
          <a:bodyPr/>
          <a:lstStyle>
            <a:lvl1pPr>
              <a:defRPr sz="2618"/>
            </a:lvl1pPr>
            <a:lvl2pPr>
              <a:defRPr sz="2291"/>
            </a:lvl2pPr>
            <a:lvl3pPr>
              <a:defRPr sz="1963"/>
            </a:lvl3pPr>
            <a:lvl4pPr>
              <a:defRPr sz="1636"/>
            </a:lvl4pPr>
            <a:lvl5pPr>
              <a:defRPr sz="1636"/>
            </a:lvl5pPr>
            <a:lvl6pPr>
              <a:defRPr sz="1636"/>
            </a:lvl6pPr>
            <a:lvl7pPr>
              <a:defRPr sz="1636"/>
            </a:lvl7pPr>
            <a:lvl8pPr>
              <a:defRPr sz="1636"/>
            </a:lvl8pPr>
            <a:lvl9pPr>
              <a:defRPr sz="16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15245" y="2929890"/>
            <a:ext cx="2412591" cy="5427984"/>
          </a:xfrm>
        </p:spPr>
        <p:txBody>
          <a:bodyPr/>
          <a:lstStyle>
            <a:lvl1pPr marL="0" indent="0">
              <a:buNone/>
              <a:defRPr sz="1309"/>
            </a:lvl1pPr>
            <a:lvl2pPr marL="374035" indent="0">
              <a:buNone/>
              <a:defRPr sz="1145"/>
            </a:lvl2pPr>
            <a:lvl3pPr marL="748071" indent="0">
              <a:buNone/>
              <a:defRPr sz="982"/>
            </a:lvl3pPr>
            <a:lvl4pPr marL="1122106" indent="0">
              <a:buNone/>
              <a:defRPr sz="818"/>
            </a:lvl4pPr>
            <a:lvl5pPr marL="1496141" indent="0">
              <a:buNone/>
              <a:defRPr sz="818"/>
            </a:lvl5pPr>
            <a:lvl6pPr marL="1870177" indent="0">
              <a:buNone/>
              <a:defRPr sz="818"/>
            </a:lvl6pPr>
            <a:lvl7pPr marL="2244212" indent="0">
              <a:buNone/>
              <a:defRPr sz="818"/>
            </a:lvl7pPr>
            <a:lvl8pPr marL="2618247" indent="0">
              <a:buNone/>
              <a:defRPr sz="818"/>
            </a:lvl8pPr>
            <a:lvl9pPr marL="2992283" indent="0">
              <a:buNone/>
              <a:defRPr sz="818"/>
            </a:lvl9pPr>
          </a:lstStyle>
          <a:p>
            <a:pPr lvl="0"/>
            <a:r>
              <a:rPr lang="en-US"/>
              <a:t>Click to edit Master text styles</a:t>
            </a:r>
          </a:p>
        </p:txBody>
      </p:sp>
      <p:sp>
        <p:nvSpPr>
          <p:cNvPr id="5" name="Date Placeholder 4"/>
          <p:cNvSpPr>
            <a:spLocks noGrp="1"/>
          </p:cNvSpPr>
          <p:nvPr>
            <p:ph type="dt" sz="half" idx="10"/>
          </p:nvPr>
        </p:nvSpPr>
        <p:spPr/>
        <p:txBody>
          <a:bodyPr/>
          <a:lstStyle/>
          <a:p>
            <a:fld id="{E6A527B0-034C-4378-9D03-C2073D48154B}" type="datetimeFigureOut">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277663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5245" y="651087"/>
            <a:ext cx="2412591" cy="2278803"/>
          </a:xfrm>
        </p:spPr>
        <p:txBody>
          <a:bodyPr anchor="b"/>
          <a:lstStyle>
            <a:lvl1pPr>
              <a:defRPr sz="2618"/>
            </a:lvl1pPr>
          </a:lstStyle>
          <a:p>
            <a:r>
              <a:rPr lang="en-US"/>
              <a:t>Click to edit Master title style</a:t>
            </a:r>
            <a:endParaRPr lang="en-US" dirty="0"/>
          </a:p>
        </p:txBody>
      </p:sp>
      <p:sp>
        <p:nvSpPr>
          <p:cNvPr id="3" name="Picture Placeholder 2"/>
          <p:cNvSpPr>
            <a:spLocks noGrp="1" noChangeAspect="1"/>
          </p:cNvSpPr>
          <p:nvPr>
            <p:ph type="pic" idx="1"/>
          </p:nvPr>
        </p:nvSpPr>
        <p:spPr>
          <a:xfrm>
            <a:off x="3180102" y="1406168"/>
            <a:ext cx="3786902" cy="6940403"/>
          </a:xfrm>
        </p:spPr>
        <p:txBody>
          <a:bodyPr anchor="t"/>
          <a:lstStyle>
            <a:lvl1pPr marL="0" indent="0">
              <a:buNone/>
              <a:defRPr sz="2618"/>
            </a:lvl1pPr>
            <a:lvl2pPr marL="374035" indent="0">
              <a:buNone/>
              <a:defRPr sz="2291"/>
            </a:lvl2pPr>
            <a:lvl3pPr marL="748071" indent="0">
              <a:buNone/>
              <a:defRPr sz="1963"/>
            </a:lvl3pPr>
            <a:lvl4pPr marL="1122106" indent="0">
              <a:buNone/>
              <a:defRPr sz="1636"/>
            </a:lvl4pPr>
            <a:lvl5pPr marL="1496141" indent="0">
              <a:buNone/>
              <a:defRPr sz="1636"/>
            </a:lvl5pPr>
            <a:lvl6pPr marL="1870177" indent="0">
              <a:buNone/>
              <a:defRPr sz="1636"/>
            </a:lvl6pPr>
            <a:lvl7pPr marL="2244212" indent="0">
              <a:buNone/>
              <a:defRPr sz="1636"/>
            </a:lvl7pPr>
            <a:lvl8pPr marL="2618247" indent="0">
              <a:buNone/>
              <a:defRPr sz="1636"/>
            </a:lvl8pPr>
            <a:lvl9pPr marL="2992283" indent="0">
              <a:buNone/>
              <a:defRPr sz="1636"/>
            </a:lvl9pPr>
          </a:lstStyle>
          <a:p>
            <a:r>
              <a:rPr lang="en-US"/>
              <a:t>Click icon to add picture</a:t>
            </a:r>
            <a:endParaRPr lang="en-US" dirty="0"/>
          </a:p>
        </p:txBody>
      </p:sp>
      <p:sp>
        <p:nvSpPr>
          <p:cNvPr id="4" name="Text Placeholder 3"/>
          <p:cNvSpPr>
            <a:spLocks noGrp="1"/>
          </p:cNvSpPr>
          <p:nvPr>
            <p:ph type="body" sz="half" idx="2"/>
          </p:nvPr>
        </p:nvSpPr>
        <p:spPr>
          <a:xfrm>
            <a:off x="515245" y="2929890"/>
            <a:ext cx="2412591" cy="5427984"/>
          </a:xfrm>
        </p:spPr>
        <p:txBody>
          <a:bodyPr/>
          <a:lstStyle>
            <a:lvl1pPr marL="0" indent="0">
              <a:buNone/>
              <a:defRPr sz="1309"/>
            </a:lvl1pPr>
            <a:lvl2pPr marL="374035" indent="0">
              <a:buNone/>
              <a:defRPr sz="1145"/>
            </a:lvl2pPr>
            <a:lvl3pPr marL="748071" indent="0">
              <a:buNone/>
              <a:defRPr sz="982"/>
            </a:lvl3pPr>
            <a:lvl4pPr marL="1122106" indent="0">
              <a:buNone/>
              <a:defRPr sz="818"/>
            </a:lvl4pPr>
            <a:lvl5pPr marL="1496141" indent="0">
              <a:buNone/>
              <a:defRPr sz="818"/>
            </a:lvl5pPr>
            <a:lvl6pPr marL="1870177" indent="0">
              <a:buNone/>
              <a:defRPr sz="818"/>
            </a:lvl6pPr>
            <a:lvl7pPr marL="2244212" indent="0">
              <a:buNone/>
              <a:defRPr sz="818"/>
            </a:lvl7pPr>
            <a:lvl8pPr marL="2618247" indent="0">
              <a:buNone/>
              <a:defRPr sz="818"/>
            </a:lvl8pPr>
            <a:lvl9pPr marL="2992283" indent="0">
              <a:buNone/>
              <a:defRPr sz="818"/>
            </a:lvl9pPr>
          </a:lstStyle>
          <a:p>
            <a:pPr lvl="0"/>
            <a:r>
              <a:rPr lang="en-US"/>
              <a:t>Click to edit Master text styles</a:t>
            </a:r>
          </a:p>
        </p:txBody>
      </p:sp>
      <p:sp>
        <p:nvSpPr>
          <p:cNvPr id="5" name="Date Placeholder 4"/>
          <p:cNvSpPr>
            <a:spLocks noGrp="1"/>
          </p:cNvSpPr>
          <p:nvPr>
            <p:ph type="dt" sz="half" idx="10"/>
          </p:nvPr>
        </p:nvSpPr>
        <p:spPr/>
        <p:txBody>
          <a:bodyPr/>
          <a:lstStyle/>
          <a:p>
            <a:fld id="{E6A527B0-034C-4378-9D03-C2073D48154B}" type="datetimeFigureOut">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2145429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A527B0-034C-4378-9D03-C2073D48154B}"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4051766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353090" y="519965"/>
            <a:ext cx="1612940" cy="827648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4271" y="519965"/>
            <a:ext cx="4745315" cy="8276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A527B0-034C-4378-9D03-C2073D48154B}"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416B-38A9-47F9-ADD1-8B5776F7C900}" type="slidenum">
              <a:rPr lang="en-US" smtClean="0"/>
              <a:t>‹#›</a:t>
            </a:fld>
            <a:endParaRPr lang="en-US"/>
          </a:p>
        </p:txBody>
      </p:sp>
    </p:spTree>
    <p:extLst>
      <p:ext uri="{BB962C8B-B14F-4D97-AF65-F5344CB8AC3E}">
        <p14:creationId xmlns:p14="http://schemas.microsoft.com/office/powerpoint/2010/main" val="2369923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271" y="519967"/>
            <a:ext cx="6451759" cy="18877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4271" y="2599825"/>
            <a:ext cx="6451759" cy="61966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270" y="9051915"/>
            <a:ext cx="1683068" cy="519965"/>
          </a:xfrm>
          <a:prstGeom prst="rect">
            <a:avLst/>
          </a:prstGeom>
        </p:spPr>
        <p:txBody>
          <a:bodyPr vert="horz" lIns="91440" tIns="45720" rIns="91440" bIns="45720" rtlCol="0" anchor="ctr"/>
          <a:lstStyle>
            <a:lvl1pPr algn="l">
              <a:defRPr sz="982">
                <a:solidFill>
                  <a:schemeClr val="tx1">
                    <a:tint val="75000"/>
                  </a:schemeClr>
                </a:solidFill>
              </a:defRPr>
            </a:lvl1pPr>
          </a:lstStyle>
          <a:p>
            <a:fld id="{E6A527B0-034C-4378-9D03-C2073D48154B}" type="datetimeFigureOut">
              <a:rPr lang="en-US" smtClean="0"/>
              <a:t>2/11/2021</a:t>
            </a:fld>
            <a:endParaRPr lang="en-US"/>
          </a:p>
        </p:txBody>
      </p:sp>
      <p:sp>
        <p:nvSpPr>
          <p:cNvPr id="5" name="Footer Placeholder 4"/>
          <p:cNvSpPr>
            <a:spLocks noGrp="1"/>
          </p:cNvSpPr>
          <p:nvPr>
            <p:ph type="ftr" sz="quarter" idx="3"/>
          </p:nvPr>
        </p:nvSpPr>
        <p:spPr>
          <a:xfrm>
            <a:off x="2477850" y="9051915"/>
            <a:ext cx="2524601" cy="519965"/>
          </a:xfrm>
          <a:prstGeom prst="rect">
            <a:avLst/>
          </a:prstGeom>
        </p:spPr>
        <p:txBody>
          <a:bodyPr vert="horz" lIns="91440" tIns="45720" rIns="91440" bIns="45720" rtlCol="0" anchor="ctr"/>
          <a:lstStyle>
            <a:lvl1pPr algn="ctr">
              <a:defRPr sz="98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282962" y="9051915"/>
            <a:ext cx="1683068" cy="519965"/>
          </a:xfrm>
          <a:prstGeom prst="rect">
            <a:avLst/>
          </a:prstGeom>
        </p:spPr>
        <p:txBody>
          <a:bodyPr vert="horz" lIns="91440" tIns="45720" rIns="91440" bIns="45720" rtlCol="0" anchor="ctr"/>
          <a:lstStyle>
            <a:lvl1pPr algn="r">
              <a:defRPr sz="982">
                <a:solidFill>
                  <a:schemeClr val="tx1">
                    <a:tint val="75000"/>
                  </a:schemeClr>
                </a:solidFill>
              </a:defRPr>
            </a:lvl1pPr>
          </a:lstStyle>
          <a:p>
            <a:fld id="{0179416B-38A9-47F9-ADD1-8B5776F7C900}" type="slidenum">
              <a:rPr lang="en-US" smtClean="0"/>
              <a:t>‹#›</a:t>
            </a:fld>
            <a:endParaRPr lang="en-US"/>
          </a:p>
        </p:txBody>
      </p:sp>
    </p:spTree>
    <p:extLst>
      <p:ext uri="{BB962C8B-B14F-4D97-AF65-F5344CB8AC3E}">
        <p14:creationId xmlns:p14="http://schemas.microsoft.com/office/powerpoint/2010/main" val="1904212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48071"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187018" indent="-187018" algn="l" defTabSz="748071" rtl="0" eaLnBrk="1" latinLnBrk="0" hangingPunct="1">
        <a:lnSpc>
          <a:spcPct val="90000"/>
        </a:lnSpc>
        <a:spcBef>
          <a:spcPts val="818"/>
        </a:spcBef>
        <a:buFont typeface="Arial" panose="020B0604020202020204" pitchFamily="34" charset="0"/>
        <a:buChar char="•"/>
        <a:defRPr sz="2291" kern="1200">
          <a:solidFill>
            <a:schemeClr val="tx1"/>
          </a:solidFill>
          <a:latin typeface="+mn-lt"/>
          <a:ea typeface="+mn-ea"/>
          <a:cs typeface="+mn-cs"/>
        </a:defRPr>
      </a:lvl1pPr>
      <a:lvl2pPr marL="561053" indent="-187018" algn="l" defTabSz="748071" rtl="0" eaLnBrk="1" latinLnBrk="0" hangingPunct="1">
        <a:lnSpc>
          <a:spcPct val="90000"/>
        </a:lnSpc>
        <a:spcBef>
          <a:spcPts val="409"/>
        </a:spcBef>
        <a:buFont typeface="Arial" panose="020B0604020202020204" pitchFamily="34" charset="0"/>
        <a:buChar char="•"/>
        <a:defRPr sz="1963" kern="1200">
          <a:solidFill>
            <a:schemeClr val="tx1"/>
          </a:solidFill>
          <a:latin typeface="+mn-lt"/>
          <a:ea typeface="+mn-ea"/>
          <a:cs typeface="+mn-cs"/>
        </a:defRPr>
      </a:lvl2pPr>
      <a:lvl3pPr marL="935088" indent="-187018" algn="l" defTabSz="748071" rtl="0" eaLnBrk="1" latinLnBrk="0" hangingPunct="1">
        <a:lnSpc>
          <a:spcPct val="90000"/>
        </a:lnSpc>
        <a:spcBef>
          <a:spcPts val="409"/>
        </a:spcBef>
        <a:buFont typeface="Arial" panose="020B0604020202020204" pitchFamily="34" charset="0"/>
        <a:buChar char="•"/>
        <a:defRPr sz="1636" kern="1200">
          <a:solidFill>
            <a:schemeClr val="tx1"/>
          </a:solidFill>
          <a:latin typeface="+mn-lt"/>
          <a:ea typeface="+mn-ea"/>
          <a:cs typeface="+mn-cs"/>
        </a:defRPr>
      </a:lvl3pPr>
      <a:lvl4pPr marL="1309124" indent="-187018" algn="l" defTabSz="748071" rtl="0" eaLnBrk="1" latinLnBrk="0" hangingPunct="1">
        <a:lnSpc>
          <a:spcPct val="90000"/>
        </a:lnSpc>
        <a:spcBef>
          <a:spcPts val="409"/>
        </a:spcBef>
        <a:buFont typeface="Arial" panose="020B0604020202020204" pitchFamily="34" charset="0"/>
        <a:buChar char="•"/>
        <a:defRPr sz="1473" kern="1200">
          <a:solidFill>
            <a:schemeClr val="tx1"/>
          </a:solidFill>
          <a:latin typeface="+mn-lt"/>
          <a:ea typeface="+mn-ea"/>
          <a:cs typeface="+mn-cs"/>
        </a:defRPr>
      </a:lvl4pPr>
      <a:lvl5pPr marL="1683159" indent="-187018" algn="l" defTabSz="748071" rtl="0" eaLnBrk="1" latinLnBrk="0" hangingPunct="1">
        <a:lnSpc>
          <a:spcPct val="90000"/>
        </a:lnSpc>
        <a:spcBef>
          <a:spcPts val="409"/>
        </a:spcBef>
        <a:buFont typeface="Arial" panose="020B0604020202020204" pitchFamily="34" charset="0"/>
        <a:buChar char="•"/>
        <a:defRPr sz="1473" kern="1200">
          <a:solidFill>
            <a:schemeClr val="tx1"/>
          </a:solidFill>
          <a:latin typeface="+mn-lt"/>
          <a:ea typeface="+mn-ea"/>
          <a:cs typeface="+mn-cs"/>
        </a:defRPr>
      </a:lvl5pPr>
      <a:lvl6pPr marL="2057194" indent="-187018" algn="l" defTabSz="748071" rtl="0" eaLnBrk="1" latinLnBrk="0" hangingPunct="1">
        <a:lnSpc>
          <a:spcPct val="90000"/>
        </a:lnSpc>
        <a:spcBef>
          <a:spcPts val="409"/>
        </a:spcBef>
        <a:buFont typeface="Arial" panose="020B0604020202020204" pitchFamily="34" charset="0"/>
        <a:buChar char="•"/>
        <a:defRPr sz="1473" kern="1200">
          <a:solidFill>
            <a:schemeClr val="tx1"/>
          </a:solidFill>
          <a:latin typeface="+mn-lt"/>
          <a:ea typeface="+mn-ea"/>
          <a:cs typeface="+mn-cs"/>
        </a:defRPr>
      </a:lvl6pPr>
      <a:lvl7pPr marL="2431230" indent="-187018" algn="l" defTabSz="748071" rtl="0" eaLnBrk="1" latinLnBrk="0" hangingPunct="1">
        <a:lnSpc>
          <a:spcPct val="90000"/>
        </a:lnSpc>
        <a:spcBef>
          <a:spcPts val="409"/>
        </a:spcBef>
        <a:buFont typeface="Arial" panose="020B0604020202020204" pitchFamily="34" charset="0"/>
        <a:buChar char="•"/>
        <a:defRPr sz="1473" kern="1200">
          <a:solidFill>
            <a:schemeClr val="tx1"/>
          </a:solidFill>
          <a:latin typeface="+mn-lt"/>
          <a:ea typeface="+mn-ea"/>
          <a:cs typeface="+mn-cs"/>
        </a:defRPr>
      </a:lvl7pPr>
      <a:lvl8pPr marL="2805265" indent="-187018" algn="l" defTabSz="748071" rtl="0" eaLnBrk="1" latinLnBrk="0" hangingPunct="1">
        <a:lnSpc>
          <a:spcPct val="90000"/>
        </a:lnSpc>
        <a:spcBef>
          <a:spcPts val="409"/>
        </a:spcBef>
        <a:buFont typeface="Arial" panose="020B0604020202020204" pitchFamily="34" charset="0"/>
        <a:buChar char="•"/>
        <a:defRPr sz="1473" kern="1200">
          <a:solidFill>
            <a:schemeClr val="tx1"/>
          </a:solidFill>
          <a:latin typeface="+mn-lt"/>
          <a:ea typeface="+mn-ea"/>
          <a:cs typeface="+mn-cs"/>
        </a:defRPr>
      </a:lvl8pPr>
      <a:lvl9pPr marL="3179300" indent="-187018" algn="l" defTabSz="748071" rtl="0" eaLnBrk="1" latinLnBrk="0" hangingPunct="1">
        <a:lnSpc>
          <a:spcPct val="90000"/>
        </a:lnSpc>
        <a:spcBef>
          <a:spcPts val="409"/>
        </a:spcBef>
        <a:buFont typeface="Arial" panose="020B0604020202020204" pitchFamily="34" charset="0"/>
        <a:buChar char="•"/>
        <a:defRPr sz="1473" kern="1200">
          <a:solidFill>
            <a:schemeClr val="tx1"/>
          </a:solidFill>
          <a:latin typeface="+mn-lt"/>
          <a:ea typeface="+mn-ea"/>
          <a:cs typeface="+mn-cs"/>
        </a:defRPr>
      </a:lvl9pPr>
    </p:bodyStyle>
    <p:otherStyle>
      <a:defPPr>
        <a:defRPr lang="en-US"/>
      </a:defPPr>
      <a:lvl1pPr marL="0" algn="l" defTabSz="748071" rtl="0" eaLnBrk="1" latinLnBrk="0" hangingPunct="1">
        <a:defRPr sz="1473" kern="1200">
          <a:solidFill>
            <a:schemeClr val="tx1"/>
          </a:solidFill>
          <a:latin typeface="+mn-lt"/>
          <a:ea typeface="+mn-ea"/>
          <a:cs typeface="+mn-cs"/>
        </a:defRPr>
      </a:lvl1pPr>
      <a:lvl2pPr marL="374035" algn="l" defTabSz="748071" rtl="0" eaLnBrk="1" latinLnBrk="0" hangingPunct="1">
        <a:defRPr sz="1473" kern="1200">
          <a:solidFill>
            <a:schemeClr val="tx1"/>
          </a:solidFill>
          <a:latin typeface="+mn-lt"/>
          <a:ea typeface="+mn-ea"/>
          <a:cs typeface="+mn-cs"/>
        </a:defRPr>
      </a:lvl2pPr>
      <a:lvl3pPr marL="748071" algn="l" defTabSz="748071" rtl="0" eaLnBrk="1" latinLnBrk="0" hangingPunct="1">
        <a:defRPr sz="1473" kern="1200">
          <a:solidFill>
            <a:schemeClr val="tx1"/>
          </a:solidFill>
          <a:latin typeface="+mn-lt"/>
          <a:ea typeface="+mn-ea"/>
          <a:cs typeface="+mn-cs"/>
        </a:defRPr>
      </a:lvl3pPr>
      <a:lvl4pPr marL="1122106" algn="l" defTabSz="748071" rtl="0" eaLnBrk="1" latinLnBrk="0" hangingPunct="1">
        <a:defRPr sz="1473" kern="1200">
          <a:solidFill>
            <a:schemeClr val="tx1"/>
          </a:solidFill>
          <a:latin typeface="+mn-lt"/>
          <a:ea typeface="+mn-ea"/>
          <a:cs typeface="+mn-cs"/>
        </a:defRPr>
      </a:lvl4pPr>
      <a:lvl5pPr marL="1496141" algn="l" defTabSz="748071" rtl="0" eaLnBrk="1" latinLnBrk="0" hangingPunct="1">
        <a:defRPr sz="1473" kern="1200">
          <a:solidFill>
            <a:schemeClr val="tx1"/>
          </a:solidFill>
          <a:latin typeface="+mn-lt"/>
          <a:ea typeface="+mn-ea"/>
          <a:cs typeface="+mn-cs"/>
        </a:defRPr>
      </a:lvl5pPr>
      <a:lvl6pPr marL="1870177" algn="l" defTabSz="748071" rtl="0" eaLnBrk="1" latinLnBrk="0" hangingPunct="1">
        <a:defRPr sz="1473" kern="1200">
          <a:solidFill>
            <a:schemeClr val="tx1"/>
          </a:solidFill>
          <a:latin typeface="+mn-lt"/>
          <a:ea typeface="+mn-ea"/>
          <a:cs typeface="+mn-cs"/>
        </a:defRPr>
      </a:lvl6pPr>
      <a:lvl7pPr marL="2244212" algn="l" defTabSz="748071" rtl="0" eaLnBrk="1" latinLnBrk="0" hangingPunct="1">
        <a:defRPr sz="1473" kern="1200">
          <a:solidFill>
            <a:schemeClr val="tx1"/>
          </a:solidFill>
          <a:latin typeface="+mn-lt"/>
          <a:ea typeface="+mn-ea"/>
          <a:cs typeface="+mn-cs"/>
        </a:defRPr>
      </a:lvl7pPr>
      <a:lvl8pPr marL="2618247" algn="l" defTabSz="748071" rtl="0" eaLnBrk="1" latinLnBrk="0" hangingPunct="1">
        <a:defRPr sz="1473" kern="1200">
          <a:solidFill>
            <a:schemeClr val="tx1"/>
          </a:solidFill>
          <a:latin typeface="+mn-lt"/>
          <a:ea typeface="+mn-ea"/>
          <a:cs typeface="+mn-cs"/>
        </a:defRPr>
      </a:lvl8pPr>
      <a:lvl9pPr marL="2992283" algn="l" defTabSz="748071" rtl="0" eaLnBrk="1" latinLnBrk="0" hangingPunct="1">
        <a:defRPr sz="14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sign&#10;&#10;Description automatically generated">
            <a:extLst>
              <a:ext uri="{FF2B5EF4-FFF2-40B4-BE49-F238E27FC236}">
                <a16:creationId xmlns:a16="http://schemas.microsoft.com/office/drawing/2014/main" id="{96B6ABBA-FC02-462C-9A46-1E6438F0FB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9815" y="3407847"/>
            <a:ext cx="2700669" cy="2525303"/>
          </a:xfrm>
          <a:prstGeom prst="rect">
            <a:avLst/>
          </a:prstGeom>
        </p:spPr>
      </p:pic>
      <p:cxnSp>
        <p:nvCxnSpPr>
          <p:cNvPr id="10" name="Straight Connector 9">
            <a:extLst>
              <a:ext uri="{FF2B5EF4-FFF2-40B4-BE49-F238E27FC236}">
                <a16:creationId xmlns:a16="http://schemas.microsoft.com/office/drawing/2014/main" id="{4EA31684-94F3-4789-993C-85CAFC7FF576}"/>
              </a:ext>
            </a:extLst>
          </p:cNvPr>
          <p:cNvCxnSpPr/>
          <p:nvPr/>
        </p:nvCxnSpPr>
        <p:spPr>
          <a:xfrm>
            <a:off x="468328" y="7237985"/>
            <a:ext cx="65823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FFF744D-498E-4FB3-AA85-177931767444}"/>
              </a:ext>
            </a:extLst>
          </p:cNvPr>
          <p:cNvCxnSpPr/>
          <p:nvPr/>
        </p:nvCxnSpPr>
        <p:spPr>
          <a:xfrm>
            <a:off x="7050669" y="7237985"/>
            <a:ext cx="0" cy="1995024"/>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369B7DC-ECB2-4E14-A37A-C6555689D77F}"/>
              </a:ext>
            </a:extLst>
          </p:cNvPr>
          <p:cNvSpPr txBox="1"/>
          <p:nvPr/>
        </p:nvSpPr>
        <p:spPr>
          <a:xfrm>
            <a:off x="3358191" y="7694066"/>
            <a:ext cx="3505255" cy="1349152"/>
          </a:xfrm>
          <a:prstGeom prst="rect">
            <a:avLst/>
          </a:prstGeom>
          <a:noFill/>
        </p:spPr>
        <p:txBody>
          <a:bodyPr wrap="none" rtlCol="0">
            <a:spAutoFit/>
          </a:bodyPr>
          <a:lstStyle/>
          <a:p>
            <a:pPr algn="r"/>
            <a:r>
              <a:rPr lang="en-US" sz="1081" i="1" dirty="0"/>
              <a:t>Submitted by:</a:t>
            </a:r>
          </a:p>
          <a:p>
            <a:pPr algn="r"/>
            <a:r>
              <a:rPr lang="en-US" sz="1682" b="1" dirty="0"/>
              <a:t>Bermuda Construction Safety Council</a:t>
            </a:r>
          </a:p>
          <a:p>
            <a:pPr algn="r"/>
            <a:r>
              <a:rPr lang="en-US" sz="1081" dirty="0"/>
              <a:t>15 North Court Ave.</a:t>
            </a:r>
          </a:p>
          <a:p>
            <a:pPr algn="r"/>
            <a:r>
              <a:rPr lang="en-US" sz="1081" dirty="0"/>
              <a:t>Pembroke</a:t>
            </a:r>
          </a:p>
          <a:p>
            <a:pPr algn="r"/>
            <a:r>
              <a:rPr lang="en-US" sz="1081" dirty="0"/>
              <a:t>Bermuda.</a:t>
            </a:r>
          </a:p>
          <a:p>
            <a:pPr algn="r"/>
            <a:r>
              <a:rPr lang="en-US" sz="1081" dirty="0"/>
              <a:t>441-295-7882</a:t>
            </a:r>
          </a:p>
          <a:p>
            <a:pPr algn="r"/>
            <a:r>
              <a:rPr lang="en-US" sz="1081" dirty="0"/>
              <a:t>www.bermudaconstructionsafetycouncil.com</a:t>
            </a:r>
          </a:p>
        </p:txBody>
      </p:sp>
      <p:sp>
        <p:nvSpPr>
          <p:cNvPr id="11" name="Title 10">
            <a:extLst>
              <a:ext uri="{FF2B5EF4-FFF2-40B4-BE49-F238E27FC236}">
                <a16:creationId xmlns:a16="http://schemas.microsoft.com/office/drawing/2014/main" id="{6E59A695-C185-49CB-A35D-745B32B248C5}"/>
              </a:ext>
            </a:extLst>
          </p:cNvPr>
          <p:cNvSpPr>
            <a:spLocks noGrp="1"/>
          </p:cNvSpPr>
          <p:nvPr>
            <p:ph type="title"/>
          </p:nvPr>
        </p:nvSpPr>
        <p:spPr>
          <a:xfrm>
            <a:off x="1059845" y="626294"/>
            <a:ext cx="5085790" cy="1139007"/>
          </a:xfrm>
        </p:spPr>
        <p:txBody>
          <a:bodyPr>
            <a:normAutofit fontScale="90000"/>
          </a:bodyPr>
          <a:lstStyle/>
          <a:p>
            <a:r>
              <a:rPr lang="en-US" sz="2944" b="1" dirty="0">
                <a:latin typeface="Agency FB" panose="020B0503020202020204" pitchFamily="34" charset="0"/>
              </a:rPr>
              <a:t>BERMUDA CONSTRUCTION SAFETY COUNCIL</a:t>
            </a:r>
            <a:br>
              <a:rPr lang="en-US" dirty="0"/>
            </a:br>
            <a:br>
              <a:rPr lang="en-US" dirty="0"/>
            </a:br>
            <a:r>
              <a:rPr lang="en-US" sz="2200" dirty="0">
                <a:latin typeface="Arial" panose="020B0604020202020204" pitchFamily="34" charset="0"/>
                <a:cs typeface="Arial" panose="020B0604020202020204" pitchFamily="34" charset="0"/>
              </a:rPr>
              <a:t>2021/2022</a:t>
            </a:r>
          </a:p>
        </p:txBody>
      </p:sp>
    </p:spTree>
    <p:extLst>
      <p:ext uri="{BB962C8B-B14F-4D97-AF65-F5344CB8AC3E}">
        <p14:creationId xmlns:p14="http://schemas.microsoft.com/office/powerpoint/2010/main" val="2017216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9938B-EA1D-40F1-8630-BC3CE793CD5F}"/>
              </a:ext>
            </a:extLst>
          </p:cNvPr>
          <p:cNvSpPr>
            <a:spLocks noGrp="1"/>
          </p:cNvSpPr>
          <p:nvPr>
            <p:ph type="title"/>
          </p:nvPr>
        </p:nvSpPr>
        <p:spPr/>
        <p:txBody>
          <a:bodyPr>
            <a:normAutofit/>
          </a:bodyPr>
          <a:lstStyle/>
          <a:p>
            <a:pPr algn="ctr"/>
            <a:r>
              <a:rPr lang="en-US" sz="2400" b="1" dirty="0"/>
              <a:t>Master Format</a:t>
            </a:r>
          </a:p>
        </p:txBody>
      </p:sp>
      <p:sp>
        <p:nvSpPr>
          <p:cNvPr id="3" name="Content Placeholder 2">
            <a:extLst>
              <a:ext uri="{FF2B5EF4-FFF2-40B4-BE49-F238E27FC236}">
                <a16:creationId xmlns:a16="http://schemas.microsoft.com/office/drawing/2014/main" id="{74FD5ABC-38A6-4FB9-BB8D-36F6A8F4BBD9}"/>
              </a:ext>
            </a:extLst>
          </p:cNvPr>
          <p:cNvSpPr>
            <a:spLocks noGrp="1"/>
          </p:cNvSpPr>
          <p:nvPr>
            <p:ph idx="1"/>
          </p:nvPr>
        </p:nvSpPr>
        <p:spPr>
          <a:xfrm>
            <a:off x="514271" y="1784836"/>
            <a:ext cx="6451759" cy="7981464"/>
          </a:xfrm>
        </p:spPr>
        <p:txBody>
          <a:bodyPr>
            <a:normAutofit fontScale="47500" lnSpcReduction="20000"/>
          </a:bodyPr>
          <a:lstStyle/>
          <a:p>
            <a:r>
              <a:rPr lang="en-US" b="1" dirty="0"/>
              <a:t>DIVISION 1.</a:t>
            </a:r>
            <a:r>
              <a:rPr lang="en-US" dirty="0"/>
              <a:t> HIGH RISK HAZARDS  ………………………………….</a:t>
            </a:r>
          </a:p>
          <a:p>
            <a:endParaRPr lang="en-US" dirty="0"/>
          </a:p>
          <a:p>
            <a:pPr lvl="1"/>
            <a:r>
              <a:rPr lang="en-US" dirty="0"/>
              <a:t>Falls</a:t>
            </a:r>
          </a:p>
          <a:p>
            <a:pPr lvl="1"/>
            <a:r>
              <a:rPr lang="en-US" dirty="0"/>
              <a:t>Caught-in-between</a:t>
            </a:r>
          </a:p>
          <a:p>
            <a:pPr lvl="1"/>
            <a:r>
              <a:rPr lang="en-US" dirty="0"/>
              <a:t>Struck by</a:t>
            </a:r>
          </a:p>
          <a:p>
            <a:endParaRPr lang="en-US" dirty="0"/>
          </a:p>
          <a:p>
            <a:r>
              <a:rPr lang="en-US" b="1" dirty="0"/>
              <a:t>DIVISION 2.</a:t>
            </a:r>
            <a:r>
              <a:rPr lang="en-US" dirty="0"/>
              <a:t> </a:t>
            </a:r>
          </a:p>
          <a:p>
            <a:endParaRPr lang="en-US" dirty="0"/>
          </a:p>
          <a:p>
            <a:pPr lvl="1"/>
            <a:r>
              <a:rPr lang="en-US" dirty="0"/>
              <a:t>AHA</a:t>
            </a:r>
          </a:p>
          <a:p>
            <a:pPr lvl="1"/>
            <a:r>
              <a:rPr lang="en-US" dirty="0"/>
              <a:t>P.P.E.</a:t>
            </a:r>
          </a:p>
          <a:p>
            <a:pPr lvl="1"/>
            <a:r>
              <a:rPr lang="en-US" dirty="0"/>
              <a:t>Equipment</a:t>
            </a:r>
          </a:p>
          <a:p>
            <a:pPr marL="0" indent="0">
              <a:buNone/>
            </a:pPr>
            <a:endParaRPr lang="en-US" dirty="0"/>
          </a:p>
          <a:p>
            <a:r>
              <a:rPr lang="en-US" b="1" dirty="0"/>
              <a:t>DIVISION 3.</a:t>
            </a:r>
            <a:r>
              <a:rPr lang="en-US" dirty="0"/>
              <a:t> </a:t>
            </a:r>
          </a:p>
          <a:p>
            <a:endParaRPr lang="en-US" dirty="0"/>
          </a:p>
          <a:p>
            <a:pPr lvl="1"/>
            <a:r>
              <a:rPr lang="en-US" dirty="0"/>
              <a:t>MSDS</a:t>
            </a:r>
          </a:p>
          <a:p>
            <a:pPr lvl="1"/>
            <a:r>
              <a:rPr lang="en-US" dirty="0"/>
              <a:t>Hazard Substances </a:t>
            </a:r>
          </a:p>
          <a:p>
            <a:pPr lvl="1"/>
            <a:r>
              <a:rPr lang="en-US" dirty="0"/>
              <a:t>Hazard Communication</a:t>
            </a:r>
          </a:p>
          <a:p>
            <a:pPr lvl="1"/>
            <a:endParaRPr lang="en-US" dirty="0"/>
          </a:p>
          <a:p>
            <a:pPr marL="374035" lvl="1" indent="0">
              <a:buNone/>
            </a:pPr>
            <a:endParaRPr lang="en-US" dirty="0"/>
          </a:p>
          <a:p>
            <a:r>
              <a:rPr lang="en-US" b="1" dirty="0"/>
              <a:t>DIVISION 4.</a:t>
            </a:r>
            <a:r>
              <a:rPr lang="en-US" dirty="0"/>
              <a:t> </a:t>
            </a:r>
          </a:p>
          <a:p>
            <a:pPr lvl="1"/>
            <a:endParaRPr lang="en-US" dirty="0"/>
          </a:p>
          <a:p>
            <a:pPr lvl="1"/>
            <a:r>
              <a:rPr lang="en-US" dirty="0"/>
              <a:t>Scaffolding</a:t>
            </a:r>
          </a:p>
          <a:p>
            <a:pPr lvl="1"/>
            <a:r>
              <a:rPr lang="en-US" dirty="0"/>
              <a:t>1</a:t>
            </a:r>
            <a:r>
              <a:rPr lang="en-US" baseline="30000" dirty="0"/>
              <a:t>st</a:t>
            </a:r>
            <a:r>
              <a:rPr lang="en-US" dirty="0"/>
              <a:t> Aid</a:t>
            </a:r>
          </a:p>
          <a:p>
            <a:pPr lvl="1"/>
            <a:r>
              <a:rPr lang="en-US" dirty="0"/>
              <a:t>Incident report</a:t>
            </a:r>
          </a:p>
          <a:p>
            <a:pPr marL="374035" lvl="1" indent="0">
              <a:buNone/>
            </a:pPr>
            <a:endParaRPr lang="en-US" dirty="0"/>
          </a:p>
          <a:p>
            <a:r>
              <a:rPr lang="en-US" b="1" dirty="0"/>
              <a:t>DIVISION 5.</a:t>
            </a:r>
            <a:r>
              <a:rPr lang="en-US" dirty="0"/>
              <a:t> Metals</a:t>
            </a:r>
          </a:p>
          <a:p>
            <a:pPr lvl="1"/>
            <a:endParaRPr lang="en-US" dirty="0"/>
          </a:p>
          <a:p>
            <a:pPr lvl="1"/>
            <a:r>
              <a:rPr lang="en-US" dirty="0"/>
              <a:t>Engineering controls</a:t>
            </a:r>
          </a:p>
          <a:p>
            <a:pPr lvl="1"/>
            <a:r>
              <a:rPr lang="en-US" sz="1900" dirty="0"/>
              <a:t>Administrative control</a:t>
            </a:r>
          </a:p>
          <a:p>
            <a:pPr lvl="1"/>
            <a:r>
              <a:rPr lang="en-US" sz="1800" dirty="0"/>
              <a:t>Record Keeping</a:t>
            </a:r>
          </a:p>
          <a:p>
            <a:pPr marL="0" indent="0">
              <a:buNone/>
            </a:pPr>
            <a:endParaRPr lang="en-US" dirty="0"/>
          </a:p>
          <a:p>
            <a:r>
              <a:rPr lang="en-US" b="1" dirty="0"/>
              <a:t>DIVISION 6.</a:t>
            </a:r>
            <a:r>
              <a:rPr lang="en-US" dirty="0"/>
              <a:t> Wood</a:t>
            </a:r>
          </a:p>
          <a:p>
            <a:endParaRPr lang="en-US" dirty="0"/>
          </a:p>
          <a:p>
            <a:pPr lvl="1"/>
            <a:r>
              <a:rPr lang="en-US" dirty="0"/>
              <a:t>Struck by flying</a:t>
            </a:r>
          </a:p>
          <a:p>
            <a:pPr lvl="1"/>
            <a:r>
              <a:rPr lang="en-US" dirty="0"/>
              <a:t>Fire</a:t>
            </a:r>
          </a:p>
          <a:p>
            <a:pPr lvl="1"/>
            <a:r>
              <a:rPr lang="en-US" dirty="0"/>
              <a:t>Housekeeping</a:t>
            </a:r>
          </a:p>
          <a:p>
            <a:pPr marL="0" indent="0">
              <a:buNone/>
            </a:pPr>
            <a:endParaRPr lang="en-US" dirty="0"/>
          </a:p>
          <a:p>
            <a:r>
              <a:rPr lang="en-US" b="1" dirty="0"/>
              <a:t>DIVISION 7.</a:t>
            </a:r>
            <a:r>
              <a:rPr lang="en-US" dirty="0"/>
              <a:t> Thermal</a:t>
            </a:r>
          </a:p>
          <a:p>
            <a:endParaRPr lang="en-US" dirty="0"/>
          </a:p>
          <a:p>
            <a:pPr lvl="1"/>
            <a:r>
              <a:rPr lang="en-US" dirty="0"/>
              <a:t>Record Keeping</a:t>
            </a:r>
          </a:p>
          <a:p>
            <a:pPr lvl="1"/>
            <a:r>
              <a:rPr lang="en-US" dirty="0"/>
              <a:t>Site </a:t>
            </a:r>
            <a:r>
              <a:rPr lang="en-US" dirty="0" err="1"/>
              <a:t>Survellence</a:t>
            </a:r>
            <a:endParaRPr lang="en-US" dirty="0"/>
          </a:p>
          <a:p>
            <a:pPr lvl="1"/>
            <a:endParaRPr lang="en-US" dirty="0"/>
          </a:p>
          <a:p>
            <a:endParaRPr lang="en-US" dirty="0"/>
          </a:p>
          <a:p>
            <a:r>
              <a:rPr lang="en-US" b="1" dirty="0"/>
              <a:t>DIVISION 8.</a:t>
            </a:r>
            <a:r>
              <a:rPr lang="en-US" dirty="0"/>
              <a:t> Doors </a:t>
            </a:r>
            <a:r>
              <a:rPr lang="en-US"/>
              <a:t>&amp; Windows</a:t>
            </a:r>
          </a:p>
          <a:p>
            <a:endParaRPr lang="en-US" dirty="0"/>
          </a:p>
          <a:p>
            <a:endParaRPr lang="en-US" dirty="0"/>
          </a:p>
        </p:txBody>
      </p:sp>
      <p:cxnSp>
        <p:nvCxnSpPr>
          <p:cNvPr id="4" name="Straight Connector 3">
            <a:extLst>
              <a:ext uri="{FF2B5EF4-FFF2-40B4-BE49-F238E27FC236}">
                <a16:creationId xmlns:a16="http://schemas.microsoft.com/office/drawing/2014/main" id="{6A1E0831-9D00-4DCD-9EC7-F098820D9D56}"/>
              </a:ext>
            </a:extLst>
          </p:cNvPr>
          <p:cNvCxnSpPr/>
          <p:nvPr/>
        </p:nvCxnSpPr>
        <p:spPr>
          <a:xfrm>
            <a:off x="1812591" y="950537"/>
            <a:ext cx="4626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082AA1F-A2C8-4E9C-B45C-DD9684568C00}"/>
              </a:ext>
            </a:extLst>
          </p:cNvPr>
          <p:cNvCxnSpPr/>
          <p:nvPr/>
        </p:nvCxnSpPr>
        <p:spPr>
          <a:xfrm>
            <a:off x="6438709" y="950537"/>
            <a:ext cx="0" cy="683069"/>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C2E67F7-4B34-4216-9857-8C6BF28E1BE0}"/>
              </a:ext>
            </a:extLst>
          </p:cNvPr>
          <p:cNvSpPr txBox="1"/>
          <p:nvPr/>
        </p:nvSpPr>
        <p:spPr>
          <a:xfrm flipH="1">
            <a:off x="1855961" y="691067"/>
            <a:ext cx="4624179" cy="258661"/>
          </a:xfrm>
          <a:prstGeom prst="rect">
            <a:avLst/>
          </a:prstGeom>
          <a:noFill/>
        </p:spPr>
        <p:txBody>
          <a:bodyPr wrap="square" rtlCol="0">
            <a:spAutoFit/>
          </a:bodyPr>
          <a:lstStyle/>
          <a:p>
            <a:r>
              <a:rPr lang="en-US" sz="1081" dirty="0"/>
              <a:t>Bermuda Construction Safety Council</a:t>
            </a:r>
          </a:p>
        </p:txBody>
      </p:sp>
      <p:sp>
        <p:nvSpPr>
          <p:cNvPr id="7" name="TextBox 6">
            <a:extLst>
              <a:ext uri="{FF2B5EF4-FFF2-40B4-BE49-F238E27FC236}">
                <a16:creationId xmlns:a16="http://schemas.microsoft.com/office/drawing/2014/main" id="{121AA376-C86F-4BFA-8FA1-439B223A71C6}"/>
              </a:ext>
            </a:extLst>
          </p:cNvPr>
          <p:cNvSpPr txBox="1"/>
          <p:nvPr/>
        </p:nvSpPr>
        <p:spPr>
          <a:xfrm>
            <a:off x="5926043" y="1085358"/>
            <a:ext cx="554097" cy="258661"/>
          </a:xfrm>
          <a:prstGeom prst="rect">
            <a:avLst/>
          </a:prstGeom>
          <a:noFill/>
        </p:spPr>
        <p:txBody>
          <a:bodyPr wrap="square" rtlCol="0">
            <a:spAutoFit/>
          </a:bodyPr>
          <a:lstStyle/>
          <a:p>
            <a:r>
              <a:rPr lang="en-US" sz="1081" dirty="0"/>
              <a:t>2020</a:t>
            </a:r>
          </a:p>
        </p:txBody>
      </p:sp>
    </p:spTree>
    <p:extLst>
      <p:ext uri="{BB962C8B-B14F-4D97-AF65-F5344CB8AC3E}">
        <p14:creationId xmlns:p14="http://schemas.microsoft.com/office/powerpoint/2010/main" val="118346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D3298-F9CD-416B-86A0-BEA7DBF4FEEC}"/>
              </a:ext>
            </a:extLst>
          </p:cNvPr>
          <p:cNvSpPr>
            <a:spLocks noGrp="1"/>
          </p:cNvSpPr>
          <p:nvPr>
            <p:ph type="title"/>
          </p:nvPr>
        </p:nvSpPr>
        <p:spPr/>
        <p:txBody>
          <a:bodyPr>
            <a:normAutofit/>
          </a:bodyPr>
          <a:lstStyle/>
          <a:p>
            <a:pPr algn="ctr"/>
            <a:r>
              <a:rPr lang="en-US" sz="2400" b="1" dirty="0"/>
              <a:t>Policy</a:t>
            </a:r>
          </a:p>
        </p:txBody>
      </p:sp>
      <p:sp>
        <p:nvSpPr>
          <p:cNvPr id="3" name="Content Placeholder 2">
            <a:extLst>
              <a:ext uri="{FF2B5EF4-FFF2-40B4-BE49-F238E27FC236}">
                <a16:creationId xmlns:a16="http://schemas.microsoft.com/office/drawing/2014/main" id="{E626C3EE-6650-4631-A4E7-328EBED36B40}"/>
              </a:ext>
            </a:extLst>
          </p:cNvPr>
          <p:cNvSpPr>
            <a:spLocks noGrp="1"/>
          </p:cNvSpPr>
          <p:nvPr>
            <p:ph idx="1"/>
          </p:nvPr>
        </p:nvSpPr>
        <p:spPr>
          <a:xfrm>
            <a:off x="344454" y="3292157"/>
            <a:ext cx="6451759" cy="6196628"/>
          </a:xfrm>
        </p:spPr>
        <p:txBody>
          <a:bodyPr>
            <a:normAutofit/>
          </a:bodyPr>
          <a:lstStyle/>
          <a:p>
            <a:r>
              <a:rPr lang="en-US" sz="1800" b="0" i="0" dirty="0">
                <a:solidFill>
                  <a:srgbClr val="1A1A1A"/>
                </a:solidFill>
                <a:effectLst/>
                <a:latin typeface="Merriweather"/>
              </a:rPr>
              <a:t>The Bermuda Construction Safety Council is focused on meeting the demands of the work force in all areas regarding their work life including education, work experience and healthy sporting activities. The council continues to meet at regular intervals at various locations around Bermuda with different themes and discussion topics and differing views can be met and disputes can be settled amicably. Anyone can sit in free of charge and have their voice heard as well as have their questions answered by local officials and authorities who have supported those types of initiatives.</a:t>
            </a:r>
            <a:endParaRPr lang="en-US" sz="1800" dirty="0"/>
          </a:p>
        </p:txBody>
      </p:sp>
      <p:cxnSp>
        <p:nvCxnSpPr>
          <p:cNvPr id="4" name="Straight Connector 3">
            <a:extLst>
              <a:ext uri="{FF2B5EF4-FFF2-40B4-BE49-F238E27FC236}">
                <a16:creationId xmlns:a16="http://schemas.microsoft.com/office/drawing/2014/main" id="{720E460B-B7EB-415E-8A05-6F64D07FCBA7}"/>
              </a:ext>
            </a:extLst>
          </p:cNvPr>
          <p:cNvCxnSpPr/>
          <p:nvPr/>
        </p:nvCxnSpPr>
        <p:spPr>
          <a:xfrm>
            <a:off x="1812591" y="950537"/>
            <a:ext cx="4626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1D1CA10-523D-4D63-81A8-89DBC60E62C1}"/>
              </a:ext>
            </a:extLst>
          </p:cNvPr>
          <p:cNvCxnSpPr/>
          <p:nvPr/>
        </p:nvCxnSpPr>
        <p:spPr>
          <a:xfrm>
            <a:off x="6438709" y="950537"/>
            <a:ext cx="0" cy="683069"/>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BF4B5FC-8964-4DEE-9D1D-0AA9368A4C66}"/>
              </a:ext>
            </a:extLst>
          </p:cNvPr>
          <p:cNvSpPr txBox="1"/>
          <p:nvPr/>
        </p:nvSpPr>
        <p:spPr>
          <a:xfrm flipH="1">
            <a:off x="1855961" y="691067"/>
            <a:ext cx="4624179" cy="258661"/>
          </a:xfrm>
          <a:prstGeom prst="rect">
            <a:avLst/>
          </a:prstGeom>
          <a:noFill/>
        </p:spPr>
        <p:txBody>
          <a:bodyPr wrap="square" rtlCol="0">
            <a:spAutoFit/>
          </a:bodyPr>
          <a:lstStyle/>
          <a:p>
            <a:r>
              <a:rPr lang="en-US" sz="1081" dirty="0"/>
              <a:t>Bermuda Construction Safety Council</a:t>
            </a:r>
          </a:p>
        </p:txBody>
      </p:sp>
      <p:sp>
        <p:nvSpPr>
          <p:cNvPr id="7" name="TextBox 6">
            <a:extLst>
              <a:ext uri="{FF2B5EF4-FFF2-40B4-BE49-F238E27FC236}">
                <a16:creationId xmlns:a16="http://schemas.microsoft.com/office/drawing/2014/main" id="{DA6FCCD5-0C45-4625-A653-C2FE121BC9B2}"/>
              </a:ext>
            </a:extLst>
          </p:cNvPr>
          <p:cNvSpPr txBox="1"/>
          <p:nvPr/>
        </p:nvSpPr>
        <p:spPr>
          <a:xfrm>
            <a:off x="5926043" y="1085358"/>
            <a:ext cx="554097" cy="258661"/>
          </a:xfrm>
          <a:prstGeom prst="rect">
            <a:avLst/>
          </a:prstGeom>
          <a:noFill/>
        </p:spPr>
        <p:txBody>
          <a:bodyPr wrap="square" rtlCol="0">
            <a:spAutoFit/>
          </a:bodyPr>
          <a:lstStyle/>
          <a:p>
            <a:r>
              <a:rPr lang="en-US" sz="1081" dirty="0"/>
              <a:t>2020</a:t>
            </a:r>
          </a:p>
        </p:txBody>
      </p:sp>
    </p:spTree>
    <p:extLst>
      <p:ext uri="{BB962C8B-B14F-4D97-AF65-F5344CB8AC3E}">
        <p14:creationId xmlns:p14="http://schemas.microsoft.com/office/powerpoint/2010/main" val="3537241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53C6-72FE-45C5-BBA5-A3C9FBF7354F}"/>
              </a:ext>
            </a:extLst>
          </p:cNvPr>
          <p:cNvSpPr>
            <a:spLocks noGrp="1"/>
          </p:cNvSpPr>
          <p:nvPr>
            <p:ph type="title"/>
          </p:nvPr>
        </p:nvSpPr>
        <p:spPr>
          <a:xfrm>
            <a:off x="613567" y="1768426"/>
            <a:ext cx="6370388" cy="7305153"/>
          </a:xfrm>
          <a:solidFill>
            <a:srgbClr val="FFFFFF"/>
          </a:solidFill>
          <a:ln w="38100">
            <a:solidFill>
              <a:srgbClr val="404040"/>
            </a:solidFill>
            <a:miter lim="800000"/>
          </a:ln>
        </p:spPr>
        <p:txBody>
          <a:bodyPr vert="horz" lIns="54935" tIns="27468" rIns="54935" bIns="27468" rtlCol="0" anchor="ctr">
            <a:noAutofit/>
          </a:bodyPr>
          <a:lstStyle/>
          <a:p>
            <a:pPr marL="206014" indent="-206014" defTabSz="412029">
              <a:buFont typeface="Arial" panose="020B0604020202020204" pitchFamily="34" charset="0"/>
              <a:buChar char="•"/>
            </a:pPr>
            <a:r>
              <a:rPr lang="en-US" sz="1442" dirty="0">
                <a:solidFill>
                  <a:srgbClr val="404040"/>
                </a:solidFill>
              </a:rPr>
              <a:t>What do we do? </a:t>
            </a:r>
            <a:br>
              <a:rPr lang="en-US" sz="1442" dirty="0">
                <a:solidFill>
                  <a:srgbClr val="404040"/>
                </a:solidFill>
              </a:rPr>
            </a:br>
            <a:br>
              <a:rPr lang="en-US" sz="1442" dirty="0">
                <a:solidFill>
                  <a:srgbClr val="404040"/>
                </a:solidFill>
              </a:rPr>
            </a:br>
            <a:r>
              <a:rPr lang="en-US" sz="1442" dirty="0">
                <a:solidFill>
                  <a:srgbClr val="404040"/>
                </a:solidFill>
              </a:rPr>
              <a:t>The Bermuda Construction Safety Council has the following functions:</a:t>
            </a:r>
            <a:br>
              <a:rPr lang="en-US" sz="1442" dirty="0">
                <a:solidFill>
                  <a:srgbClr val="404040"/>
                </a:solidFill>
              </a:rPr>
            </a:br>
            <a:r>
              <a:rPr lang="en-US" sz="1442" dirty="0">
                <a:solidFill>
                  <a:srgbClr val="404040"/>
                </a:solidFill>
              </a:rPr>
              <a:t>Ensuring the provision of essential safety services </a:t>
            </a:r>
            <a:br>
              <a:rPr lang="en-US" sz="1442" dirty="0">
                <a:solidFill>
                  <a:srgbClr val="404040"/>
                </a:solidFill>
              </a:rPr>
            </a:br>
            <a:r>
              <a:rPr lang="en-US" sz="1442" dirty="0">
                <a:solidFill>
                  <a:srgbClr val="404040"/>
                </a:solidFill>
              </a:rPr>
              <a:t>Exercising regulatory responsibility over safety services </a:t>
            </a:r>
            <a:br>
              <a:rPr lang="en-US" sz="1442" dirty="0">
                <a:solidFill>
                  <a:srgbClr val="404040"/>
                </a:solidFill>
              </a:rPr>
            </a:br>
            <a:r>
              <a:rPr lang="en-US" sz="1442" dirty="0">
                <a:solidFill>
                  <a:srgbClr val="404040"/>
                </a:solidFill>
              </a:rPr>
              <a:t>Regulating safety service providers and safety professionals </a:t>
            </a:r>
            <a:br>
              <a:rPr lang="en-US" sz="1442" dirty="0">
                <a:solidFill>
                  <a:srgbClr val="404040"/>
                </a:solidFill>
              </a:rPr>
            </a:br>
            <a:r>
              <a:rPr lang="en-US" sz="1442" dirty="0">
                <a:solidFill>
                  <a:srgbClr val="404040"/>
                </a:solidFill>
              </a:rPr>
              <a:t>Licensing safety insurers and safety service providers </a:t>
            </a:r>
            <a:br>
              <a:rPr lang="en-US" sz="1442" dirty="0">
                <a:solidFill>
                  <a:srgbClr val="404040"/>
                </a:solidFill>
              </a:rPr>
            </a:br>
            <a:r>
              <a:rPr lang="en-US" sz="1442" dirty="0">
                <a:solidFill>
                  <a:srgbClr val="404040"/>
                </a:solidFill>
              </a:rPr>
              <a:t>Identifying future challenges and goals for the safety culture </a:t>
            </a:r>
            <a:br>
              <a:rPr lang="en-US" sz="1442" dirty="0">
                <a:solidFill>
                  <a:srgbClr val="404040"/>
                </a:solidFill>
              </a:rPr>
            </a:br>
            <a:r>
              <a:rPr lang="en-US" sz="1442" dirty="0">
                <a:solidFill>
                  <a:srgbClr val="404040"/>
                </a:solidFill>
              </a:rPr>
              <a:t>Regulating the cost of safety classes</a:t>
            </a:r>
            <a:br>
              <a:rPr lang="en-US" sz="1442" dirty="0">
                <a:solidFill>
                  <a:srgbClr val="404040"/>
                </a:solidFill>
              </a:rPr>
            </a:br>
            <a:r>
              <a:rPr lang="en-US" sz="1442" dirty="0">
                <a:solidFill>
                  <a:srgbClr val="404040"/>
                </a:solidFill>
              </a:rPr>
              <a:t>Open communication with workers</a:t>
            </a:r>
            <a:br>
              <a:rPr lang="en-US" sz="1442" dirty="0">
                <a:solidFill>
                  <a:srgbClr val="404040"/>
                </a:solidFill>
              </a:rPr>
            </a:br>
            <a:r>
              <a:rPr lang="en-US" sz="1442" dirty="0">
                <a:solidFill>
                  <a:srgbClr val="404040"/>
                </a:solidFill>
              </a:rPr>
              <a:t>Anticipation of hazards and pre planning, detecting unsafe acts</a:t>
            </a:r>
            <a:br>
              <a:rPr lang="en-US" sz="1442" dirty="0">
                <a:solidFill>
                  <a:srgbClr val="404040"/>
                </a:solidFill>
              </a:rPr>
            </a:br>
            <a:r>
              <a:rPr lang="en-US" sz="1442" dirty="0">
                <a:solidFill>
                  <a:srgbClr val="404040"/>
                </a:solidFill>
              </a:rPr>
              <a:t>Record keeping, emergency response and action plans</a:t>
            </a:r>
            <a:br>
              <a:rPr lang="en-US" sz="1442" dirty="0">
                <a:solidFill>
                  <a:srgbClr val="404040"/>
                </a:solidFill>
              </a:rPr>
            </a:br>
            <a:r>
              <a:rPr lang="en-US" sz="1442" dirty="0">
                <a:solidFill>
                  <a:srgbClr val="404040"/>
                </a:solidFill>
              </a:rPr>
              <a:t>Growth training and program implementation</a:t>
            </a:r>
            <a:br>
              <a:rPr lang="en-US" sz="1442" dirty="0">
                <a:solidFill>
                  <a:srgbClr val="404040"/>
                </a:solidFill>
              </a:rPr>
            </a:br>
            <a:endParaRPr lang="en-US" sz="1442" dirty="0">
              <a:solidFill>
                <a:srgbClr val="404040"/>
              </a:solidFill>
            </a:endParaRPr>
          </a:p>
        </p:txBody>
      </p:sp>
      <p:pic>
        <p:nvPicPr>
          <p:cNvPr id="7" name="Picture 6" descr="A close up of a sign&#10;&#10;Description automatically generated">
            <a:extLst>
              <a:ext uri="{FF2B5EF4-FFF2-40B4-BE49-F238E27FC236}">
                <a16:creationId xmlns:a16="http://schemas.microsoft.com/office/drawing/2014/main" id="{AA4104DC-902C-4177-93D0-F539516A6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567" y="536419"/>
            <a:ext cx="885752" cy="828236"/>
          </a:xfrm>
          <a:prstGeom prst="rect">
            <a:avLst/>
          </a:prstGeom>
        </p:spPr>
      </p:pic>
      <p:cxnSp>
        <p:nvCxnSpPr>
          <p:cNvPr id="4" name="Straight Connector 3">
            <a:extLst>
              <a:ext uri="{FF2B5EF4-FFF2-40B4-BE49-F238E27FC236}">
                <a16:creationId xmlns:a16="http://schemas.microsoft.com/office/drawing/2014/main" id="{8EFE601C-B441-44A1-BCAA-9F52F9EDA72F}"/>
              </a:ext>
            </a:extLst>
          </p:cNvPr>
          <p:cNvCxnSpPr/>
          <p:nvPr/>
        </p:nvCxnSpPr>
        <p:spPr>
          <a:xfrm>
            <a:off x="1812591" y="950537"/>
            <a:ext cx="4626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3496451-1D40-48DF-A76E-E9EB025A3FB7}"/>
              </a:ext>
            </a:extLst>
          </p:cNvPr>
          <p:cNvCxnSpPr/>
          <p:nvPr/>
        </p:nvCxnSpPr>
        <p:spPr>
          <a:xfrm>
            <a:off x="6438709" y="950537"/>
            <a:ext cx="0" cy="683069"/>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63AED0F-5DDD-4B3D-BE99-196A6DAC52FE}"/>
              </a:ext>
            </a:extLst>
          </p:cNvPr>
          <p:cNvSpPr txBox="1"/>
          <p:nvPr/>
        </p:nvSpPr>
        <p:spPr>
          <a:xfrm flipH="1">
            <a:off x="1855961" y="691067"/>
            <a:ext cx="4624179" cy="258661"/>
          </a:xfrm>
          <a:prstGeom prst="rect">
            <a:avLst/>
          </a:prstGeom>
          <a:noFill/>
        </p:spPr>
        <p:txBody>
          <a:bodyPr wrap="square" rtlCol="0">
            <a:spAutoFit/>
          </a:bodyPr>
          <a:lstStyle/>
          <a:p>
            <a:r>
              <a:rPr lang="en-US" sz="1081" dirty="0"/>
              <a:t>Bermuda Construction Safety Council</a:t>
            </a:r>
          </a:p>
        </p:txBody>
      </p:sp>
      <p:sp>
        <p:nvSpPr>
          <p:cNvPr id="12" name="TextBox 11">
            <a:extLst>
              <a:ext uri="{FF2B5EF4-FFF2-40B4-BE49-F238E27FC236}">
                <a16:creationId xmlns:a16="http://schemas.microsoft.com/office/drawing/2014/main" id="{FFCD112C-8A65-4F73-AED0-D4A4D966EB61}"/>
              </a:ext>
            </a:extLst>
          </p:cNvPr>
          <p:cNvSpPr txBox="1"/>
          <p:nvPr/>
        </p:nvSpPr>
        <p:spPr>
          <a:xfrm>
            <a:off x="5926043" y="1085358"/>
            <a:ext cx="554097" cy="258661"/>
          </a:xfrm>
          <a:prstGeom prst="rect">
            <a:avLst/>
          </a:prstGeom>
          <a:noFill/>
        </p:spPr>
        <p:txBody>
          <a:bodyPr wrap="square" rtlCol="0">
            <a:spAutoFit/>
          </a:bodyPr>
          <a:lstStyle/>
          <a:p>
            <a:r>
              <a:rPr lang="en-US" sz="1081" dirty="0"/>
              <a:t>2020</a:t>
            </a:r>
          </a:p>
        </p:txBody>
      </p:sp>
      <p:sp>
        <p:nvSpPr>
          <p:cNvPr id="10" name="TextBox 9">
            <a:extLst>
              <a:ext uri="{FF2B5EF4-FFF2-40B4-BE49-F238E27FC236}">
                <a16:creationId xmlns:a16="http://schemas.microsoft.com/office/drawing/2014/main" id="{6C1548BF-4B2D-43C3-866D-183AFEDB0FF7}"/>
              </a:ext>
            </a:extLst>
          </p:cNvPr>
          <p:cNvSpPr txBox="1"/>
          <p:nvPr/>
        </p:nvSpPr>
        <p:spPr>
          <a:xfrm>
            <a:off x="5926043" y="9016989"/>
            <a:ext cx="713657" cy="258661"/>
          </a:xfrm>
          <a:prstGeom prst="rect">
            <a:avLst/>
          </a:prstGeom>
          <a:noFill/>
        </p:spPr>
        <p:txBody>
          <a:bodyPr wrap="none" rtlCol="0">
            <a:spAutoFit/>
          </a:bodyPr>
          <a:lstStyle/>
          <a:p>
            <a:r>
              <a:rPr lang="en-US" sz="1081" dirty="0"/>
              <a:t>Section A</a:t>
            </a:r>
          </a:p>
        </p:txBody>
      </p:sp>
      <p:sp>
        <p:nvSpPr>
          <p:cNvPr id="14" name="Title 1">
            <a:extLst>
              <a:ext uri="{FF2B5EF4-FFF2-40B4-BE49-F238E27FC236}">
                <a16:creationId xmlns:a16="http://schemas.microsoft.com/office/drawing/2014/main" id="{5F56C0A4-B530-4026-A7D5-0EA2F824CA69}"/>
              </a:ext>
            </a:extLst>
          </p:cNvPr>
          <p:cNvSpPr txBox="1">
            <a:spLocks/>
          </p:cNvSpPr>
          <p:nvPr/>
        </p:nvSpPr>
        <p:spPr>
          <a:xfrm>
            <a:off x="414974" y="490650"/>
            <a:ext cx="6451759" cy="1887700"/>
          </a:xfrm>
          <a:prstGeom prst="rect">
            <a:avLst/>
          </a:prstGeom>
        </p:spPr>
        <p:txBody>
          <a:bodyPr vert="horz" lIns="91440" tIns="45720" rIns="91440" bIns="45720" rtlCol="0" anchor="ctr">
            <a:normAutofit/>
          </a:bodyPr>
          <a:lstStyle>
            <a:lvl1pPr algn="l" defTabSz="748071"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400" b="1" dirty="0"/>
              <a:t>Functions</a:t>
            </a:r>
          </a:p>
        </p:txBody>
      </p:sp>
    </p:spTree>
    <p:extLst>
      <p:ext uri="{BB962C8B-B14F-4D97-AF65-F5344CB8AC3E}">
        <p14:creationId xmlns:p14="http://schemas.microsoft.com/office/powerpoint/2010/main" val="2112065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7A9842-83D4-4A39-88F0-3776F27CF47F}"/>
              </a:ext>
            </a:extLst>
          </p:cNvPr>
          <p:cNvSpPr>
            <a:spLocks noGrp="1"/>
          </p:cNvSpPr>
          <p:nvPr>
            <p:ph idx="1"/>
          </p:nvPr>
        </p:nvSpPr>
        <p:spPr>
          <a:xfrm>
            <a:off x="366771" y="2630580"/>
            <a:ext cx="6113369" cy="6623274"/>
          </a:xfrm>
        </p:spPr>
        <p:txBody>
          <a:bodyPr anchor="t">
            <a:normAutofit/>
          </a:bodyPr>
          <a:lstStyle/>
          <a:p>
            <a:r>
              <a:rPr lang="en-US" sz="1322" dirty="0"/>
              <a:t>The Bermuda Construction Safety Council is focused on meeting the demands of the work force in all areas regarding their work life. The Council meets at regular intervals at different locations around the island with different themes and discussion topics in with anyone can sit and have their voice be heard as well as have their questions answered by local officials and authorities whom have supported. Disputes can be settled, and differing views can be met amicably. There is much focus on profit making especially in a country with high expenses however there is not much focus on legislation. </a:t>
            </a:r>
          </a:p>
          <a:p>
            <a:r>
              <a:rPr lang="en-US" sz="1322" dirty="0"/>
              <a:t>Bermuda is known to have a high quality of legislation however that information rarely reaches the day to day worker. We have made it our business to answer the questions of workers that have no other voice other than that of the council. We have shown positive recognition for positive contribution. </a:t>
            </a:r>
          </a:p>
          <a:p>
            <a:r>
              <a:rPr lang="en-US" sz="1322" dirty="0"/>
              <a:t>We offer workers access to continued education courses and have opened communications with City &amp; Guilds, NCCER, </a:t>
            </a:r>
            <a:r>
              <a:rPr lang="en-US" sz="1322" dirty="0" err="1"/>
              <a:t>OSHAcademy</a:t>
            </a:r>
            <a:r>
              <a:rPr lang="en-US" sz="1322" dirty="0"/>
              <a:t> and </a:t>
            </a:r>
            <a:r>
              <a:rPr lang="en-US" sz="1322" dirty="0" err="1"/>
              <a:t>oshaeducationcentre</a:t>
            </a:r>
            <a:r>
              <a:rPr lang="en-US" sz="1322" dirty="0"/>
              <a:t>.  </a:t>
            </a:r>
          </a:p>
          <a:p>
            <a:r>
              <a:rPr lang="en-US" sz="1322" dirty="0"/>
              <a:t>We have opened talks with construction project in the Caribbean, North American and Europe to expand our workers horizons. </a:t>
            </a:r>
          </a:p>
          <a:p>
            <a:endParaRPr lang="en-US" sz="1322" dirty="0"/>
          </a:p>
        </p:txBody>
      </p:sp>
      <p:pic>
        <p:nvPicPr>
          <p:cNvPr id="7" name="Picture 6" descr="A close up of a sign&#10;&#10;Description automatically generated">
            <a:extLst>
              <a:ext uri="{FF2B5EF4-FFF2-40B4-BE49-F238E27FC236}">
                <a16:creationId xmlns:a16="http://schemas.microsoft.com/office/drawing/2014/main" id="{AFE2F9F2-D3D7-41AE-852B-3F767E5D50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567" y="536419"/>
            <a:ext cx="885752" cy="828236"/>
          </a:xfrm>
          <a:prstGeom prst="rect">
            <a:avLst/>
          </a:prstGeom>
        </p:spPr>
      </p:pic>
      <p:cxnSp>
        <p:nvCxnSpPr>
          <p:cNvPr id="8" name="Straight Connector 7">
            <a:extLst>
              <a:ext uri="{FF2B5EF4-FFF2-40B4-BE49-F238E27FC236}">
                <a16:creationId xmlns:a16="http://schemas.microsoft.com/office/drawing/2014/main" id="{6F73DB18-9F80-4E96-A70E-3AF6EAE71B5C}"/>
              </a:ext>
            </a:extLst>
          </p:cNvPr>
          <p:cNvCxnSpPr/>
          <p:nvPr/>
        </p:nvCxnSpPr>
        <p:spPr>
          <a:xfrm>
            <a:off x="1812591" y="950537"/>
            <a:ext cx="4626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46B12DD-11FC-45A8-B886-C2793240B7FC}"/>
              </a:ext>
            </a:extLst>
          </p:cNvPr>
          <p:cNvCxnSpPr/>
          <p:nvPr/>
        </p:nvCxnSpPr>
        <p:spPr>
          <a:xfrm>
            <a:off x="6438709" y="950537"/>
            <a:ext cx="0" cy="683069"/>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CEA3660-0D50-4406-B8FC-8A85C73B516D}"/>
              </a:ext>
            </a:extLst>
          </p:cNvPr>
          <p:cNvSpPr txBox="1"/>
          <p:nvPr/>
        </p:nvSpPr>
        <p:spPr>
          <a:xfrm flipH="1">
            <a:off x="1855961" y="691067"/>
            <a:ext cx="4624179" cy="258661"/>
          </a:xfrm>
          <a:prstGeom prst="rect">
            <a:avLst/>
          </a:prstGeom>
          <a:noFill/>
        </p:spPr>
        <p:txBody>
          <a:bodyPr wrap="square" rtlCol="0">
            <a:spAutoFit/>
          </a:bodyPr>
          <a:lstStyle/>
          <a:p>
            <a:r>
              <a:rPr lang="en-US" sz="1081" dirty="0"/>
              <a:t>Bermuda Construction Safety Council</a:t>
            </a:r>
          </a:p>
        </p:txBody>
      </p:sp>
      <p:sp>
        <p:nvSpPr>
          <p:cNvPr id="12" name="TextBox 11">
            <a:extLst>
              <a:ext uri="{FF2B5EF4-FFF2-40B4-BE49-F238E27FC236}">
                <a16:creationId xmlns:a16="http://schemas.microsoft.com/office/drawing/2014/main" id="{B22E0768-CA11-416C-86EF-3322E3AED29C}"/>
              </a:ext>
            </a:extLst>
          </p:cNvPr>
          <p:cNvSpPr txBox="1"/>
          <p:nvPr/>
        </p:nvSpPr>
        <p:spPr>
          <a:xfrm>
            <a:off x="5926043" y="1085358"/>
            <a:ext cx="554097" cy="258661"/>
          </a:xfrm>
          <a:prstGeom prst="rect">
            <a:avLst/>
          </a:prstGeom>
          <a:noFill/>
        </p:spPr>
        <p:txBody>
          <a:bodyPr wrap="square" rtlCol="0">
            <a:spAutoFit/>
          </a:bodyPr>
          <a:lstStyle/>
          <a:p>
            <a:r>
              <a:rPr lang="en-US" sz="1081" dirty="0"/>
              <a:t>2020</a:t>
            </a:r>
          </a:p>
        </p:txBody>
      </p:sp>
      <p:sp>
        <p:nvSpPr>
          <p:cNvPr id="10" name="TextBox 9">
            <a:extLst>
              <a:ext uri="{FF2B5EF4-FFF2-40B4-BE49-F238E27FC236}">
                <a16:creationId xmlns:a16="http://schemas.microsoft.com/office/drawing/2014/main" id="{244C7D9B-6427-4B23-95B1-09FFE8433A42}"/>
              </a:ext>
            </a:extLst>
          </p:cNvPr>
          <p:cNvSpPr txBox="1"/>
          <p:nvPr/>
        </p:nvSpPr>
        <p:spPr>
          <a:xfrm>
            <a:off x="5926043" y="9016989"/>
            <a:ext cx="713657" cy="258661"/>
          </a:xfrm>
          <a:prstGeom prst="rect">
            <a:avLst/>
          </a:prstGeom>
          <a:noFill/>
        </p:spPr>
        <p:txBody>
          <a:bodyPr wrap="none" rtlCol="0">
            <a:spAutoFit/>
          </a:bodyPr>
          <a:lstStyle/>
          <a:p>
            <a:r>
              <a:rPr lang="en-US" sz="1081" dirty="0"/>
              <a:t>Section A</a:t>
            </a:r>
          </a:p>
        </p:txBody>
      </p:sp>
      <p:sp>
        <p:nvSpPr>
          <p:cNvPr id="4" name="Title 3">
            <a:extLst>
              <a:ext uri="{FF2B5EF4-FFF2-40B4-BE49-F238E27FC236}">
                <a16:creationId xmlns:a16="http://schemas.microsoft.com/office/drawing/2014/main" id="{77756974-0EFE-4023-A802-159BB1A3B6E9}"/>
              </a:ext>
            </a:extLst>
          </p:cNvPr>
          <p:cNvSpPr>
            <a:spLocks noGrp="1"/>
          </p:cNvSpPr>
          <p:nvPr>
            <p:ph type="title"/>
          </p:nvPr>
        </p:nvSpPr>
        <p:spPr/>
        <p:txBody>
          <a:bodyPr>
            <a:normAutofit/>
          </a:bodyPr>
          <a:lstStyle/>
          <a:p>
            <a:pPr algn="ctr"/>
            <a:r>
              <a:rPr lang="en-US" sz="2400" b="1" dirty="0"/>
              <a:t>Education</a:t>
            </a:r>
          </a:p>
        </p:txBody>
      </p:sp>
    </p:spTree>
    <p:extLst>
      <p:ext uri="{BB962C8B-B14F-4D97-AF65-F5344CB8AC3E}">
        <p14:creationId xmlns:p14="http://schemas.microsoft.com/office/powerpoint/2010/main" val="4255700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4CC3AB-2B0A-4FB2-ACB6-941FD4E10992}"/>
              </a:ext>
            </a:extLst>
          </p:cNvPr>
          <p:cNvSpPr>
            <a:spLocks noGrp="1"/>
          </p:cNvSpPr>
          <p:nvPr>
            <p:ph idx="1"/>
          </p:nvPr>
        </p:nvSpPr>
        <p:spPr>
          <a:xfrm>
            <a:off x="581362" y="2838237"/>
            <a:ext cx="6317575" cy="6826354"/>
          </a:xfrm>
        </p:spPr>
        <p:txBody>
          <a:bodyPr>
            <a:normAutofit/>
          </a:bodyPr>
          <a:lstStyle/>
          <a:p>
            <a:r>
              <a:rPr lang="en-US" sz="1682" dirty="0"/>
              <a:t>The Bermuda Construction Safety Council provides a platform for workers to voice their concerns on current topics, issues and relevant discussions as well as professional answers according to local administration and legislation and educators the opportunity to assist others reach qualifications from certifications to degrees. </a:t>
            </a:r>
          </a:p>
          <a:p>
            <a:endParaRPr lang="en-US" sz="1682" dirty="0"/>
          </a:p>
          <a:p>
            <a:endParaRPr lang="en-US" sz="1682" dirty="0"/>
          </a:p>
          <a:p>
            <a:endParaRPr lang="en-US" sz="1682" dirty="0"/>
          </a:p>
          <a:p>
            <a:endParaRPr lang="en-US" sz="1682" dirty="0"/>
          </a:p>
          <a:p>
            <a:r>
              <a:rPr lang="en-US" sz="1682" dirty="0"/>
              <a:t>Level 1 	1 hour certification </a:t>
            </a:r>
          </a:p>
          <a:p>
            <a:r>
              <a:rPr lang="en-US" sz="1682" dirty="0"/>
              <a:t>Level 2 	10 hour certification </a:t>
            </a:r>
          </a:p>
          <a:p>
            <a:r>
              <a:rPr lang="en-US" sz="1682" dirty="0"/>
              <a:t>Level 3 	30 hour certification </a:t>
            </a:r>
          </a:p>
          <a:p>
            <a:r>
              <a:rPr lang="en-US" sz="1682" dirty="0"/>
              <a:t>Level 4 	1 year certification </a:t>
            </a:r>
          </a:p>
          <a:p>
            <a:r>
              <a:rPr lang="en-US" sz="1682" dirty="0"/>
              <a:t>Level 5 	2 year certification </a:t>
            </a:r>
          </a:p>
          <a:p>
            <a:r>
              <a:rPr lang="en-US" sz="1682" dirty="0"/>
              <a:t>Level 6 	3 year diploma </a:t>
            </a:r>
          </a:p>
          <a:p>
            <a:r>
              <a:rPr lang="en-US" sz="1682" dirty="0"/>
              <a:t>Level 7 	4 year degree </a:t>
            </a:r>
          </a:p>
        </p:txBody>
      </p:sp>
      <p:cxnSp>
        <p:nvCxnSpPr>
          <p:cNvPr id="4" name="Straight Connector 3">
            <a:extLst>
              <a:ext uri="{FF2B5EF4-FFF2-40B4-BE49-F238E27FC236}">
                <a16:creationId xmlns:a16="http://schemas.microsoft.com/office/drawing/2014/main" id="{D4D9920B-D05D-46FE-81DE-FB597561A8C4}"/>
              </a:ext>
            </a:extLst>
          </p:cNvPr>
          <p:cNvCxnSpPr/>
          <p:nvPr/>
        </p:nvCxnSpPr>
        <p:spPr>
          <a:xfrm>
            <a:off x="1812591" y="950537"/>
            <a:ext cx="4626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BEB61AC-58AC-4F55-AE5F-0855136528D2}"/>
              </a:ext>
            </a:extLst>
          </p:cNvPr>
          <p:cNvCxnSpPr/>
          <p:nvPr/>
        </p:nvCxnSpPr>
        <p:spPr>
          <a:xfrm>
            <a:off x="6438709" y="950537"/>
            <a:ext cx="0" cy="683069"/>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F75073E-96E7-49B6-A17E-DC8E782CE9F6}"/>
              </a:ext>
            </a:extLst>
          </p:cNvPr>
          <p:cNvSpPr txBox="1"/>
          <p:nvPr/>
        </p:nvSpPr>
        <p:spPr>
          <a:xfrm flipH="1">
            <a:off x="1855961" y="691067"/>
            <a:ext cx="4624179" cy="258661"/>
          </a:xfrm>
          <a:prstGeom prst="rect">
            <a:avLst/>
          </a:prstGeom>
          <a:noFill/>
        </p:spPr>
        <p:txBody>
          <a:bodyPr wrap="square" rtlCol="0">
            <a:spAutoFit/>
          </a:bodyPr>
          <a:lstStyle/>
          <a:p>
            <a:r>
              <a:rPr lang="en-US" sz="1081" dirty="0"/>
              <a:t>Bermuda Construction Safety Council</a:t>
            </a:r>
          </a:p>
        </p:txBody>
      </p:sp>
      <p:sp>
        <p:nvSpPr>
          <p:cNvPr id="7" name="TextBox 6">
            <a:extLst>
              <a:ext uri="{FF2B5EF4-FFF2-40B4-BE49-F238E27FC236}">
                <a16:creationId xmlns:a16="http://schemas.microsoft.com/office/drawing/2014/main" id="{724CE1C3-7617-423C-965E-B59F019EE22B}"/>
              </a:ext>
            </a:extLst>
          </p:cNvPr>
          <p:cNvSpPr txBox="1"/>
          <p:nvPr/>
        </p:nvSpPr>
        <p:spPr>
          <a:xfrm>
            <a:off x="5926043" y="1085358"/>
            <a:ext cx="554097" cy="258661"/>
          </a:xfrm>
          <a:prstGeom prst="rect">
            <a:avLst/>
          </a:prstGeom>
          <a:noFill/>
        </p:spPr>
        <p:txBody>
          <a:bodyPr wrap="square" rtlCol="0">
            <a:spAutoFit/>
          </a:bodyPr>
          <a:lstStyle/>
          <a:p>
            <a:r>
              <a:rPr lang="en-US" sz="1081" dirty="0"/>
              <a:t>2020</a:t>
            </a:r>
          </a:p>
        </p:txBody>
      </p:sp>
      <p:sp>
        <p:nvSpPr>
          <p:cNvPr id="9" name="Title 3">
            <a:extLst>
              <a:ext uri="{FF2B5EF4-FFF2-40B4-BE49-F238E27FC236}">
                <a16:creationId xmlns:a16="http://schemas.microsoft.com/office/drawing/2014/main" id="{BBB61B2C-F4CB-44C9-A035-B18243DB4A5E}"/>
              </a:ext>
            </a:extLst>
          </p:cNvPr>
          <p:cNvSpPr>
            <a:spLocks noGrp="1"/>
          </p:cNvSpPr>
          <p:nvPr>
            <p:ph type="title"/>
          </p:nvPr>
        </p:nvSpPr>
        <p:spPr>
          <a:xfrm>
            <a:off x="514271" y="519967"/>
            <a:ext cx="6451759" cy="1887700"/>
          </a:xfrm>
        </p:spPr>
        <p:txBody>
          <a:bodyPr>
            <a:normAutofit/>
          </a:bodyPr>
          <a:lstStyle/>
          <a:p>
            <a:pPr algn="ctr"/>
            <a:r>
              <a:rPr lang="en-US" sz="2400" b="1" dirty="0"/>
              <a:t>Certifications</a:t>
            </a:r>
          </a:p>
        </p:txBody>
      </p:sp>
    </p:spTree>
    <p:extLst>
      <p:ext uri="{BB962C8B-B14F-4D97-AF65-F5344CB8AC3E}">
        <p14:creationId xmlns:p14="http://schemas.microsoft.com/office/powerpoint/2010/main" val="1374729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369DD-E02F-4F36-8150-1DAF13CD5ACA}"/>
              </a:ext>
            </a:extLst>
          </p:cNvPr>
          <p:cNvSpPr>
            <a:spLocks noGrp="1"/>
          </p:cNvSpPr>
          <p:nvPr>
            <p:ph idx="1"/>
          </p:nvPr>
        </p:nvSpPr>
        <p:spPr/>
        <p:txBody>
          <a:bodyPr>
            <a:normAutofit fontScale="92500" lnSpcReduction="10000"/>
          </a:bodyPr>
          <a:lstStyle/>
          <a:p>
            <a:pPr marL="0" indent="0">
              <a:buNone/>
            </a:pPr>
            <a:r>
              <a:rPr lang="en-US" sz="961" dirty="0"/>
              <a:t>February 3rd , 2020. </a:t>
            </a:r>
          </a:p>
          <a:p>
            <a:pPr marL="0" indent="0">
              <a:buNone/>
            </a:pPr>
            <a:endParaRPr lang="en-US" sz="961" dirty="0"/>
          </a:p>
          <a:p>
            <a:pPr marL="0" indent="0">
              <a:buNone/>
            </a:pPr>
            <a:endParaRPr lang="en-US" sz="961" dirty="0"/>
          </a:p>
          <a:p>
            <a:pPr marL="0" indent="0">
              <a:buNone/>
            </a:pPr>
            <a:endParaRPr lang="en-US" sz="961" dirty="0"/>
          </a:p>
          <a:p>
            <a:pPr marL="0" indent="0">
              <a:buNone/>
            </a:pPr>
            <a:r>
              <a:rPr lang="en-US" sz="961" dirty="0"/>
              <a:t>Dear Sir/Madam, </a:t>
            </a:r>
          </a:p>
          <a:p>
            <a:pPr marL="0" indent="0">
              <a:buNone/>
            </a:pPr>
            <a:endParaRPr lang="en-US" sz="961" dirty="0"/>
          </a:p>
          <a:p>
            <a:pPr marL="0" indent="0">
              <a:buNone/>
            </a:pPr>
            <a:endParaRPr lang="en-US" sz="961" dirty="0"/>
          </a:p>
          <a:p>
            <a:pPr marL="0" indent="0">
              <a:buNone/>
            </a:pPr>
            <a:r>
              <a:rPr lang="en-US" sz="961" b="1" dirty="0"/>
              <a:t>Re: 2021 Safety Plan</a:t>
            </a:r>
          </a:p>
          <a:p>
            <a:pPr marL="0" indent="0">
              <a:buNone/>
            </a:pPr>
            <a:endParaRPr lang="en-US" sz="961" dirty="0"/>
          </a:p>
          <a:p>
            <a:pPr marL="0" indent="0">
              <a:buNone/>
            </a:pPr>
            <a:r>
              <a:rPr lang="en-US" sz="961" dirty="0"/>
              <a:t>The Bermuda Construction Safety Council is pleased to present our proposal for the year 2021 to deliver a recognized material for the development and benefit for Bermudian resident workers.</a:t>
            </a:r>
          </a:p>
          <a:p>
            <a:pPr marL="0" indent="0">
              <a:buNone/>
            </a:pPr>
            <a:endParaRPr lang="en-US" sz="961" dirty="0"/>
          </a:p>
          <a:p>
            <a:pPr marL="0" indent="0">
              <a:buNone/>
            </a:pPr>
            <a:r>
              <a:rPr lang="en-US" sz="961" dirty="0"/>
              <a:t>The BCSC is a non for profit council which focuses on answering those pertinent questions that workers may have with professionals and adherence to the local laws, act  and regulations.</a:t>
            </a:r>
          </a:p>
          <a:p>
            <a:pPr marL="0" indent="0">
              <a:buNone/>
            </a:pPr>
            <a:endParaRPr lang="en-US" sz="961" dirty="0"/>
          </a:p>
          <a:p>
            <a:pPr marL="0" indent="0">
              <a:buNone/>
            </a:pPr>
            <a:r>
              <a:rPr lang="en-US" sz="961" dirty="0"/>
              <a:t>The BCSC offers the following:</a:t>
            </a:r>
          </a:p>
          <a:p>
            <a:pPr marL="0" indent="0">
              <a:buNone/>
            </a:pPr>
            <a:endParaRPr lang="en-US" sz="961" dirty="0"/>
          </a:p>
          <a:p>
            <a:r>
              <a:rPr lang="en-US" sz="961" b="1" dirty="0"/>
              <a:t>Open Forums </a:t>
            </a:r>
            <a:r>
              <a:rPr lang="en-US" sz="961" dirty="0"/>
              <a:t>for workers to find certification to advance their studies.</a:t>
            </a:r>
            <a:endParaRPr lang="en-US" sz="961" b="1" dirty="0"/>
          </a:p>
          <a:p>
            <a:r>
              <a:rPr lang="en-US" sz="961" b="1" dirty="0"/>
              <a:t>Conferences </a:t>
            </a:r>
            <a:r>
              <a:rPr lang="en-US" sz="961" dirty="0"/>
              <a:t>that inform professions on current trends.</a:t>
            </a:r>
            <a:endParaRPr lang="en-US" sz="961" b="1" dirty="0"/>
          </a:p>
          <a:p>
            <a:r>
              <a:rPr lang="en-US" sz="961" b="1" dirty="0"/>
              <a:t>Summits </a:t>
            </a:r>
            <a:r>
              <a:rPr lang="en-US" sz="961" dirty="0"/>
              <a:t>allowing associations to share their views publicly.</a:t>
            </a:r>
            <a:endParaRPr lang="en-US" sz="961" b="1" dirty="0"/>
          </a:p>
          <a:p>
            <a:r>
              <a:rPr lang="en-US" sz="961" b="1" dirty="0"/>
              <a:t>Awards</a:t>
            </a:r>
            <a:r>
              <a:rPr lang="en-US" sz="961" dirty="0"/>
              <a:t> where workers can receive positive recognition for positive contribution.</a:t>
            </a:r>
          </a:p>
          <a:p>
            <a:endParaRPr lang="en-US" sz="961" dirty="0"/>
          </a:p>
          <a:p>
            <a:pPr marL="0" indent="0">
              <a:buNone/>
            </a:pPr>
            <a:r>
              <a:rPr lang="en-US" sz="961" dirty="0"/>
              <a:t>The BCSC look forward to working with you in the future for the betterment of the Bermudian Safety Culture.</a:t>
            </a:r>
          </a:p>
          <a:p>
            <a:endParaRPr lang="en-US" sz="961" dirty="0"/>
          </a:p>
          <a:p>
            <a:pPr marL="0" indent="0">
              <a:buNone/>
            </a:pPr>
            <a:r>
              <a:rPr lang="en-US" sz="961" dirty="0"/>
              <a:t>Sincerely, </a:t>
            </a:r>
          </a:p>
          <a:p>
            <a:pPr marL="0" indent="0">
              <a:buNone/>
            </a:pPr>
            <a:endParaRPr lang="en-US" sz="961" dirty="0"/>
          </a:p>
          <a:p>
            <a:pPr marL="0" indent="0">
              <a:buNone/>
            </a:pPr>
            <a:endParaRPr lang="en-US" sz="961" dirty="0"/>
          </a:p>
          <a:p>
            <a:pPr marL="0" indent="0">
              <a:buNone/>
            </a:pPr>
            <a:endParaRPr lang="en-US" sz="961" dirty="0"/>
          </a:p>
          <a:p>
            <a:pPr marL="0" indent="0">
              <a:buNone/>
            </a:pPr>
            <a:r>
              <a:rPr lang="en-US" sz="961" dirty="0"/>
              <a:t>Brendon D.Y. Harris </a:t>
            </a:r>
          </a:p>
          <a:p>
            <a:pPr marL="0" indent="0">
              <a:buNone/>
            </a:pPr>
            <a:r>
              <a:rPr lang="en-US" sz="961" dirty="0"/>
              <a:t>Coordinator </a:t>
            </a:r>
          </a:p>
          <a:p>
            <a:endParaRPr lang="en-US" sz="961" dirty="0"/>
          </a:p>
          <a:p>
            <a:endParaRPr lang="en-US" sz="961" dirty="0"/>
          </a:p>
          <a:p>
            <a:endParaRPr lang="en-US" sz="961" dirty="0"/>
          </a:p>
          <a:p>
            <a:pPr marL="0" indent="0">
              <a:buNone/>
            </a:pPr>
            <a:endParaRPr lang="en-US" sz="961" dirty="0"/>
          </a:p>
          <a:p>
            <a:pPr marL="0" indent="0">
              <a:buNone/>
            </a:pPr>
            <a:endParaRPr lang="en-US" sz="961" dirty="0"/>
          </a:p>
        </p:txBody>
      </p:sp>
      <p:pic>
        <p:nvPicPr>
          <p:cNvPr id="5" name="Picture 4" descr="A close up of a sign&#10;&#10;Description automatically generated">
            <a:extLst>
              <a:ext uri="{FF2B5EF4-FFF2-40B4-BE49-F238E27FC236}">
                <a16:creationId xmlns:a16="http://schemas.microsoft.com/office/drawing/2014/main" id="{8F150469-8848-40EF-9177-62225E317E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362" y="1049699"/>
            <a:ext cx="885752" cy="828236"/>
          </a:xfrm>
          <a:prstGeom prst="rect">
            <a:avLst/>
          </a:prstGeom>
        </p:spPr>
      </p:pic>
    </p:spTree>
    <p:extLst>
      <p:ext uri="{BB962C8B-B14F-4D97-AF65-F5344CB8AC3E}">
        <p14:creationId xmlns:p14="http://schemas.microsoft.com/office/powerpoint/2010/main" val="1767387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46E38-9310-468F-A555-4D157113DCE0}"/>
              </a:ext>
            </a:extLst>
          </p:cNvPr>
          <p:cNvSpPr>
            <a:spLocks noGrp="1"/>
          </p:cNvSpPr>
          <p:nvPr>
            <p:ph type="title"/>
          </p:nvPr>
        </p:nvSpPr>
        <p:spPr>
          <a:xfrm>
            <a:off x="648602" y="9029771"/>
            <a:ext cx="3420719" cy="607989"/>
          </a:xfrm>
        </p:spPr>
        <p:txBody>
          <a:bodyPr>
            <a:normAutofit/>
          </a:bodyPr>
          <a:lstStyle/>
          <a:p>
            <a:endParaRPr lang="en-US" sz="3064" dirty="0">
              <a:solidFill>
                <a:srgbClr val="303030"/>
              </a:solidFill>
            </a:endParaRPr>
          </a:p>
        </p:txBody>
      </p:sp>
      <p:pic>
        <p:nvPicPr>
          <p:cNvPr id="4" name="Content Placeholder 3">
            <a:extLst>
              <a:ext uri="{FF2B5EF4-FFF2-40B4-BE49-F238E27FC236}">
                <a16:creationId xmlns:a16="http://schemas.microsoft.com/office/drawing/2014/main" id="{5F86A9AB-2B7E-49B6-A246-367EF0207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941" y="1873182"/>
            <a:ext cx="4626102" cy="2590617"/>
          </a:xfrm>
          <a:prstGeom prst="rect">
            <a:avLst/>
          </a:prstGeom>
        </p:spPr>
      </p:pic>
      <p:sp>
        <p:nvSpPr>
          <p:cNvPr id="8" name="Content Placeholder 7">
            <a:extLst>
              <a:ext uri="{FF2B5EF4-FFF2-40B4-BE49-F238E27FC236}">
                <a16:creationId xmlns:a16="http://schemas.microsoft.com/office/drawing/2014/main" id="{DD973A73-35D4-4C98-B941-39F885441790}"/>
              </a:ext>
            </a:extLst>
          </p:cNvPr>
          <p:cNvSpPr>
            <a:spLocks noGrp="1"/>
          </p:cNvSpPr>
          <p:nvPr>
            <p:ph idx="1"/>
          </p:nvPr>
        </p:nvSpPr>
        <p:spPr>
          <a:xfrm>
            <a:off x="648602" y="5029736"/>
            <a:ext cx="6158404" cy="3621757"/>
          </a:xfrm>
        </p:spPr>
        <p:txBody>
          <a:bodyPr anchor="ctr">
            <a:normAutofit fontScale="47500" lnSpcReduction="20000"/>
          </a:bodyPr>
          <a:lstStyle/>
          <a:p>
            <a:pPr marL="0" indent="0" defTabSz="549372" eaLnBrk="0" fontAlgn="base" hangingPunct="0">
              <a:spcBef>
                <a:spcPct val="0"/>
              </a:spcBef>
              <a:spcAft>
                <a:spcPts val="360"/>
              </a:spcAft>
              <a:buNone/>
            </a:pPr>
            <a:r>
              <a:rPr lang="en-US" altLang="en-US" sz="1923" dirty="0">
                <a:solidFill>
                  <a:srgbClr val="1A1A1A"/>
                </a:solidFill>
                <a:latin typeface="Merriweather"/>
              </a:rPr>
              <a:t>The Bermuda Construction Safety Council is focused on meeting the demands of the work force in all areas regarding their work life including education, work experience and healthy sporting activities. The council continues to meet at regular intervals at various locations around Bermuda with different themes and discussion topics. and differing views can be met and disputes can be settled amicably. Anyone can sit in free of charge and have their voice heard as well as have their questions answered by local officials and authorities whom have supported those types of initiatives.</a:t>
            </a:r>
          </a:p>
          <a:p>
            <a:pPr marL="0" indent="0" defTabSz="549372" eaLnBrk="0" fontAlgn="base" hangingPunct="0">
              <a:spcBef>
                <a:spcPct val="0"/>
              </a:spcBef>
              <a:spcAft>
                <a:spcPts val="360"/>
              </a:spcAft>
              <a:buNone/>
            </a:pPr>
            <a:r>
              <a:rPr lang="en-US" altLang="en-US" sz="1923" dirty="0">
                <a:solidFill>
                  <a:srgbClr val="1A1A1A"/>
                </a:solidFill>
                <a:latin typeface="Merriweather"/>
              </a:rPr>
              <a:t>The council has open talks with professionals in the Caribbean, North American, Europe and Africa to stay current expand our communication horizons. We encourage access to continued education courses at Bermuda College, Humber College, ACCA, City &amp; Guilds, OSHA &amp; NCCER.  Many of us have paid large sums of money into institutions and associations for certificates, diplomas and degrees and after completion we face the dilemma of how to get a job without experience and how to get experience without a job.</a:t>
            </a:r>
          </a:p>
          <a:p>
            <a:pPr marL="0" indent="0" defTabSz="549372" eaLnBrk="0" fontAlgn="base" hangingPunct="0">
              <a:spcBef>
                <a:spcPct val="0"/>
              </a:spcBef>
              <a:spcAft>
                <a:spcPts val="360"/>
              </a:spcAft>
              <a:buNone/>
            </a:pPr>
            <a:r>
              <a:rPr lang="en-US" altLang="en-US" sz="1923" dirty="0">
                <a:solidFill>
                  <a:srgbClr val="1A1A1A"/>
                </a:solidFill>
                <a:latin typeface="Merriweather"/>
              </a:rPr>
              <a:t>Bermuda has a high quality of tradesmanship whom have been revered by overseas employers, however, Bermuda has a very low population than that of other countries. Naturally, there is much focus on profit making especially in a countries with high expenses but also we must focus on every aspect leading up to productivity. It is also noted as having a high level of educated individuals however more and more qualified Bermudians are being laid off without employment or are being forced to work in occupations outside of our education. It is imperative that we are able to showcase our talents locally and internationally along side other workman.</a:t>
            </a:r>
          </a:p>
          <a:p>
            <a:pPr marL="0" indent="0" defTabSz="549372" eaLnBrk="0" fontAlgn="base" hangingPunct="0">
              <a:spcBef>
                <a:spcPct val="0"/>
              </a:spcBef>
              <a:spcAft>
                <a:spcPts val="360"/>
              </a:spcAft>
              <a:buNone/>
            </a:pPr>
            <a:r>
              <a:rPr lang="en-US" altLang="en-US" sz="1923" dirty="0">
                <a:solidFill>
                  <a:srgbClr val="1A1A1A"/>
                </a:solidFill>
                <a:latin typeface="Merriweather"/>
              </a:rPr>
              <a:t>We maintain healthy overseas relations with our American and British employers who have invited us to work with them because of the impression we left on them in the working environment as well as with our Caribbean neighbors whom share in our efforts to improve island safety culture and workforce demand. Many of the Caribbean islands have become successful by adopting our model and now have become major players in the global market and if we are to maintain our competitive advantage we must reinvent ourselves according to the times.</a:t>
            </a:r>
          </a:p>
          <a:p>
            <a:pPr marL="0" indent="0" defTabSz="549372" eaLnBrk="0" fontAlgn="base" hangingPunct="0">
              <a:spcBef>
                <a:spcPct val="0"/>
              </a:spcBef>
              <a:spcAft>
                <a:spcPts val="360"/>
              </a:spcAft>
              <a:buNone/>
            </a:pPr>
            <a:r>
              <a:rPr lang="en-US" altLang="en-US" sz="1923" dirty="0">
                <a:solidFill>
                  <a:srgbClr val="1A1A1A"/>
                </a:solidFill>
                <a:latin typeface="Merriweather"/>
              </a:rPr>
              <a:t>Bermuda is known to have a high quality of legislation however that information doesn’t always reach the day to day worker. We have made it our business to answer the questions of workers that have no other voice other than that of the council and to show positive recognition for workers positive contribution.</a:t>
            </a:r>
          </a:p>
          <a:p>
            <a:pPr marL="0" indent="0" defTabSz="549372" eaLnBrk="0" fontAlgn="base" hangingPunct="0">
              <a:spcBef>
                <a:spcPct val="0"/>
              </a:spcBef>
              <a:spcAft>
                <a:spcPts val="360"/>
              </a:spcAft>
              <a:buNone/>
            </a:pPr>
            <a:r>
              <a:rPr lang="en-US" altLang="en-US" sz="1923" dirty="0">
                <a:solidFill>
                  <a:srgbClr val="1A1A1A"/>
                </a:solidFill>
                <a:latin typeface="Merriweather"/>
              </a:rPr>
              <a:t>Flora Duffy, Nikki </a:t>
            </a:r>
            <a:r>
              <a:rPr lang="en-US" altLang="en-US" sz="1923" dirty="0" err="1">
                <a:solidFill>
                  <a:srgbClr val="1A1A1A"/>
                </a:solidFill>
                <a:latin typeface="Merriweather"/>
              </a:rPr>
              <a:t>Bascome</a:t>
            </a:r>
            <a:r>
              <a:rPr lang="en-US" altLang="en-US" sz="1923" dirty="0">
                <a:solidFill>
                  <a:srgbClr val="1A1A1A"/>
                </a:solidFill>
                <a:latin typeface="Merriweather"/>
              </a:rPr>
              <a:t>, </a:t>
            </a:r>
            <a:r>
              <a:rPr lang="en-US" altLang="en-US" sz="1923" dirty="0" err="1">
                <a:solidFill>
                  <a:srgbClr val="1A1A1A"/>
                </a:solidFill>
                <a:latin typeface="Merriweather"/>
              </a:rPr>
              <a:t>Naki</a:t>
            </a:r>
            <a:r>
              <a:rPr lang="en-US" altLang="en-US" sz="1923" dirty="0">
                <a:solidFill>
                  <a:srgbClr val="1A1A1A"/>
                </a:solidFill>
                <a:latin typeface="Merriweather"/>
              </a:rPr>
              <a:t> Wells are all revered because they continue to compete and also dominate on the world stage just as Clarence “</a:t>
            </a:r>
            <a:r>
              <a:rPr lang="en-US" altLang="en-US" sz="1923" dirty="0" err="1">
                <a:solidFill>
                  <a:srgbClr val="1A1A1A"/>
                </a:solidFill>
                <a:latin typeface="Merriweather"/>
              </a:rPr>
              <a:t>Nikky</a:t>
            </a:r>
            <a:r>
              <a:rPr lang="en-US" altLang="en-US" sz="1923" dirty="0">
                <a:solidFill>
                  <a:srgbClr val="1A1A1A"/>
                </a:solidFill>
                <a:latin typeface="Merriweather"/>
              </a:rPr>
              <a:t>” </a:t>
            </a:r>
            <a:r>
              <a:rPr lang="en-US" altLang="en-US" sz="1923" dirty="0" err="1">
                <a:solidFill>
                  <a:srgbClr val="1A1A1A"/>
                </a:solidFill>
                <a:latin typeface="Merriweather"/>
              </a:rPr>
              <a:t>Saunder</a:t>
            </a:r>
            <a:r>
              <a:rPr lang="en-US" altLang="en-US" sz="1923" dirty="0">
                <a:solidFill>
                  <a:srgbClr val="1A1A1A"/>
                </a:solidFill>
                <a:latin typeface="Merriweather"/>
              </a:rPr>
              <a:t>, Clarence Hill and Clyde Best did before them. Not to say they wouldn’t be as talented if they remained in Bermuda but we must follow the footsteps of leaders such as Earl Cameron, Lois Brown Evans, Dr. Saul. We must put more faith in our schools and college government. We must grow our own culture and embrace change and support our current leaders Genesis </a:t>
            </a:r>
            <a:r>
              <a:rPr lang="en-US" altLang="en-US" sz="1923" dirty="0" err="1">
                <a:solidFill>
                  <a:srgbClr val="1A1A1A"/>
                </a:solidFill>
                <a:latin typeface="Merriweather"/>
              </a:rPr>
              <a:t>Lynea</a:t>
            </a:r>
            <a:r>
              <a:rPr lang="en-US" altLang="en-US" sz="1923" dirty="0">
                <a:solidFill>
                  <a:srgbClr val="1A1A1A"/>
                </a:solidFill>
                <a:latin typeface="Merriweather"/>
              </a:rPr>
              <a:t>, Dr. </a:t>
            </a:r>
            <a:r>
              <a:rPr lang="en-US" altLang="en-US" sz="1923" dirty="0" err="1">
                <a:solidFill>
                  <a:srgbClr val="1A1A1A"/>
                </a:solidFill>
                <a:latin typeface="Merriweather"/>
              </a:rPr>
              <a:t>Kyuan</a:t>
            </a:r>
            <a:r>
              <a:rPr lang="en-US" altLang="en-US" sz="1923" dirty="0">
                <a:solidFill>
                  <a:srgbClr val="1A1A1A"/>
                </a:solidFill>
                <a:latin typeface="Merriweather"/>
              </a:rPr>
              <a:t> Brown, David Burt.</a:t>
            </a:r>
          </a:p>
          <a:p>
            <a:pPr marL="0" indent="0" defTabSz="549372" eaLnBrk="0" fontAlgn="base" hangingPunct="0">
              <a:spcBef>
                <a:spcPct val="0"/>
              </a:spcBef>
              <a:spcAft>
                <a:spcPts val="360"/>
              </a:spcAft>
              <a:buNone/>
            </a:pPr>
            <a:r>
              <a:rPr lang="en-US" altLang="en-US" sz="1923" dirty="0">
                <a:solidFill>
                  <a:srgbClr val="1A1A1A"/>
                </a:solidFill>
                <a:latin typeface="Merriweather"/>
              </a:rPr>
              <a:t>We believe that excellence in Occupational Health, Safety &amp; Environment is a philosophy inherent to how we do business in all aspects of our operations. We recognize our most important assets are our people, and that production, quality, and cost-effectiveness can be achieved through the daily integration of our Safety Management Systems and processes.</a:t>
            </a:r>
          </a:p>
          <a:p>
            <a:endParaRPr lang="en-US" sz="2043" dirty="0"/>
          </a:p>
        </p:txBody>
      </p:sp>
      <p:cxnSp>
        <p:nvCxnSpPr>
          <p:cNvPr id="9" name="Straight Connector 8">
            <a:extLst>
              <a:ext uri="{FF2B5EF4-FFF2-40B4-BE49-F238E27FC236}">
                <a16:creationId xmlns:a16="http://schemas.microsoft.com/office/drawing/2014/main" id="{D13BCA5D-67A1-4F4B-A7F9-6A9CA1436DE5}"/>
              </a:ext>
            </a:extLst>
          </p:cNvPr>
          <p:cNvCxnSpPr/>
          <p:nvPr/>
        </p:nvCxnSpPr>
        <p:spPr>
          <a:xfrm>
            <a:off x="1812591" y="950537"/>
            <a:ext cx="4626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9F7BF28-12F0-471A-8169-2E0010387DC9}"/>
              </a:ext>
            </a:extLst>
          </p:cNvPr>
          <p:cNvCxnSpPr/>
          <p:nvPr/>
        </p:nvCxnSpPr>
        <p:spPr>
          <a:xfrm>
            <a:off x="6438709" y="950537"/>
            <a:ext cx="0" cy="683069"/>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911225F-01B1-4771-B19F-E6CBF6105EAA}"/>
              </a:ext>
            </a:extLst>
          </p:cNvPr>
          <p:cNvSpPr txBox="1"/>
          <p:nvPr/>
        </p:nvSpPr>
        <p:spPr>
          <a:xfrm flipH="1">
            <a:off x="1855961" y="691067"/>
            <a:ext cx="4624179" cy="258661"/>
          </a:xfrm>
          <a:prstGeom prst="rect">
            <a:avLst/>
          </a:prstGeom>
          <a:noFill/>
        </p:spPr>
        <p:txBody>
          <a:bodyPr wrap="square" rtlCol="0">
            <a:spAutoFit/>
          </a:bodyPr>
          <a:lstStyle/>
          <a:p>
            <a:r>
              <a:rPr lang="en-US" sz="1081" dirty="0"/>
              <a:t>Bermuda Construction Safety Council</a:t>
            </a:r>
          </a:p>
        </p:txBody>
      </p:sp>
      <p:sp>
        <p:nvSpPr>
          <p:cNvPr id="14" name="TextBox 13">
            <a:extLst>
              <a:ext uri="{FF2B5EF4-FFF2-40B4-BE49-F238E27FC236}">
                <a16:creationId xmlns:a16="http://schemas.microsoft.com/office/drawing/2014/main" id="{B0D344C3-E1AC-47BF-8B83-7ABDFE95A1EA}"/>
              </a:ext>
            </a:extLst>
          </p:cNvPr>
          <p:cNvSpPr txBox="1"/>
          <p:nvPr/>
        </p:nvSpPr>
        <p:spPr>
          <a:xfrm>
            <a:off x="5926043" y="1085358"/>
            <a:ext cx="554097" cy="258661"/>
          </a:xfrm>
          <a:prstGeom prst="rect">
            <a:avLst/>
          </a:prstGeom>
          <a:noFill/>
        </p:spPr>
        <p:txBody>
          <a:bodyPr wrap="square" rtlCol="0">
            <a:spAutoFit/>
          </a:bodyPr>
          <a:lstStyle/>
          <a:p>
            <a:r>
              <a:rPr lang="en-US" sz="1081" dirty="0"/>
              <a:t>2020</a:t>
            </a:r>
          </a:p>
        </p:txBody>
      </p:sp>
      <p:sp>
        <p:nvSpPr>
          <p:cNvPr id="3" name="TextBox 2">
            <a:extLst>
              <a:ext uri="{FF2B5EF4-FFF2-40B4-BE49-F238E27FC236}">
                <a16:creationId xmlns:a16="http://schemas.microsoft.com/office/drawing/2014/main" id="{B526173F-1022-4AE8-BA0F-40EFE5FC75B3}"/>
              </a:ext>
            </a:extLst>
          </p:cNvPr>
          <p:cNvSpPr txBox="1"/>
          <p:nvPr/>
        </p:nvSpPr>
        <p:spPr>
          <a:xfrm>
            <a:off x="1852567" y="1152389"/>
            <a:ext cx="1120820" cy="258661"/>
          </a:xfrm>
          <a:prstGeom prst="rect">
            <a:avLst/>
          </a:prstGeom>
          <a:noFill/>
        </p:spPr>
        <p:txBody>
          <a:bodyPr wrap="none" rtlCol="0">
            <a:spAutoFit/>
          </a:bodyPr>
          <a:lstStyle/>
          <a:p>
            <a:r>
              <a:rPr lang="en-US" sz="1081" b="1" dirty="0"/>
              <a:t>Overseas Affairs</a:t>
            </a:r>
          </a:p>
        </p:txBody>
      </p:sp>
    </p:spTree>
    <p:extLst>
      <p:ext uri="{BB962C8B-B14F-4D97-AF65-F5344CB8AC3E}">
        <p14:creationId xmlns:p14="http://schemas.microsoft.com/office/powerpoint/2010/main" val="1897848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F74D-8350-48F8-A90D-566BE69CE3C0}"/>
              </a:ext>
            </a:extLst>
          </p:cNvPr>
          <p:cNvSpPr>
            <a:spLocks noGrp="1"/>
          </p:cNvSpPr>
          <p:nvPr>
            <p:ph type="title"/>
          </p:nvPr>
        </p:nvSpPr>
        <p:spPr/>
        <p:txBody>
          <a:bodyPr>
            <a:normAutofit/>
          </a:bodyPr>
          <a:lstStyle/>
          <a:p>
            <a:pPr algn="ctr"/>
            <a:r>
              <a:rPr lang="en-US" sz="2400" b="1" dirty="0"/>
              <a:t>Law</a:t>
            </a:r>
          </a:p>
        </p:txBody>
      </p:sp>
      <p:sp>
        <p:nvSpPr>
          <p:cNvPr id="3" name="Content Placeholder 2">
            <a:extLst>
              <a:ext uri="{FF2B5EF4-FFF2-40B4-BE49-F238E27FC236}">
                <a16:creationId xmlns:a16="http://schemas.microsoft.com/office/drawing/2014/main" id="{CA1EE076-E423-4665-95C5-791D6644F6FA}"/>
              </a:ext>
            </a:extLst>
          </p:cNvPr>
          <p:cNvSpPr>
            <a:spLocks noGrp="1"/>
          </p:cNvSpPr>
          <p:nvPr>
            <p:ph idx="1"/>
          </p:nvPr>
        </p:nvSpPr>
        <p:spPr/>
        <p:txBody>
          <a:bodyPr/>
          <a:lstStyle/>
          <a:p>
            <a:pPr marL="342900" marR="0" lvl="0" indent="-342900">
              <a:lnSpc>
                <a:spcPct val="115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Occupational Safety and Health Act 1982</a:t>
            </a:r>
          </a:p>
          <a:p>
            <a:pPr marL="342900" marR="0" lvl="0" indent="-342900">
              <a:lnSpc>
                <a:spcPct val="115000"/>
              </a:lnSpc>
              <a:spcBef>
                <a:spcPts val="0"/>
              </a:spcBef>
              <a:spcAft>
                <a:spcPts val="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Occupational Safety and Health Regulations 2009</a:t>
            </a:r>
          </a:p>
          <a:p>
            <a:pPr marL="342900" marR="0" lvl="0" indent="-342900">
              <a:lnSpc>
                <a:spcPct val="115000"/>
              </a:lnSpc>
              <a:spcBef>
                <a:spcPts val="0"/>
              </a:spcBef>
              <a:spcAft>
                <a:spcPts val="1000"/>
              </a:spcAft>
              <a:buFont typeface="Symbol" panose="05050102010706020507" pitchFamily="18" charset="2"/>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6643E146-6A1E-4592-92FD-901C9140F95B}"/>
              </a:ext>
            </a:extLst>
          </p:cNvPr>
          <p:cNvCxnSpPr/>
          <p:nvPr/>
        </p:nvCxnSpPr>
        <p:spPr>
          <a:xfrm>
            <a:off x="1812591" y="950537"/>
            <a:ext cx="46261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A20E64A-5F00-4F95-A991-33CCBFCD1762}"/>
              </a:ext>
            </a:extLst>
          </p:cNvPr>
          <p:cNvCxnSpPr/>
          <p:nvPr/>
        </p:nvCxnSpPr>
        <p:spPr>
          <a:xfrm>
            <a:off x="6438709" y="950537"/>
            <a:ext cx="0" cy="683069"/>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1F51398-4E8E-4571-BC7F-4E8E7A6794F3}"/>
              </a:ext>
            </a:extLst>
          </p:cNvPr>
          <p:cNvSpPr txBox="1"/>
          <p:nvPr/>
        </p:nvSpPr>
        <p:spPr>
          <a:xfrm flipH="1">
            <a:off x="1855961" y="691067"/>
            <a:ext cx="4624179" cy="258661"/>
          </a:xfrm>
          <a:prstGeom prst="rect">
            <a:avLst/>
          </a:prstGeom>
          <a:noFill/>
        </p:spPr>
        <p:txBody>
          <a:bodyPr wrap="square" rtlCol="0">
            <a:spAutoFit/>
          </a:bodyPr>
          <a:lstStyle/>
          <a:p>
            <a:r>
              <a:rPr lang="en-US" sz="1081" dirty="0"/>
              <a:t>Bermuda Construction Safety Council</a:t>
            </a:r>
          </a:p>
        </p:txBody>
      </p:sp>
      <p:sp>
        <p:nvSpPr>
          <p:cNvPr id="7" name="TextBox 6">
            <a:extLst>
              <a:ext uri="{FF2B5EF4-FFF2-40B4-BE49-F238E27FC236}">
                <a16:creationId xmlns:a16="http://schemas.microsoft.com/office/drawing/2014/main" id="{07B51405-1867-4A2B-9166-B1960A9BE67A}"/>
              </a:ext>
            </a:extLst>
          </p:cNvPr>
          <p:cNvSpPr txBox="1"/>
          <p:nvPr/>
        </p:nvSpPr>
        <p:spPr>
          <a:xfrm>
            <a:off x="5926043" y="1085358"/>
            <a:ext cx="554097" cy="258661"/>
          </a:xfrm>
          <a:prstGeom prst="rect">
            <a:avLst/>
          </a:prstGeom>
          <a:noFill/>
        </p:spPr>
        <p:txBody>
          <a:bodyPr wrap="square" rtlCol="0">
            <a:spAutoFit/>
          </a:bodyPr>
          <a:lstStyle/>
          <a:p>
            <a:r>
              <a:rPr lang="en-US" sz="1081" dirty="0"/>
              <a:t>2020</a:t>
            </a:r>
          </a:p>
        </p:txBody>
      </p:sp>
    </p:spTree>
    <p:extLst>
      <p:ext uri="{BB962C8B-B14F-4D97-AF65-F5344CB8AC3E}">
        <p14:creationId xmlns:p14="http://schemas.microsoft.com/office/powerpoint/2010/main" val="2548154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30D4A-DC48-4B1F-8F0D-4309F0507C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F362FF-6F68-4B59-9223-AFD580022BD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866757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1621</TotalTime>
  <Words>1418</Words>
  <Application>Microsoft Office PowerPoint</Application>
  <PresentationFormat>Custom</PresentationFormat>
  <Paragraphs>134</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Agency FB</vt:lpstr>
      <vt:lpstr>Arial</vt:lpstr>
      <vt:lpstr>Calibri</vt:lpstr>
      <vt:lpstr>Calibri Light</vt:lpstr>
      <vt:lpstr>Merriweather</vt:lpstr>
      <vt:lpstr>Symbol</vt:lpstr>
      <vt:lpstr>Office Theme</vt:lpstr>
      <vt:lpstr>BERMUDA CONSTRUCTION SAFETY COUNCIL  2021/2022</vt:lpstr>
      <vt:lpstr>Master Format</vt:lpstr>
      <vt:lpstr>Policy</vt:lpstr>
      <vt:lpstr>What do we do?   The Bermuda Construction Safety Council has the following functions: Ensuring the provision of essential safety services  Exercising regulatory responsibility over safety services  Regulating safety service providers and safety professionals  Licensing safety insurers and safety service providers  Identifying future challenges and goals for the safety culture  Regulating the cost of safety classes Open communication with workers Anticipation of hazards and pre planning, detecting unsafe acts Record keeping, emergency response and action plans Growth training and program implementation </vt:lpstr>
      <vt:lpstr>Education</vt:lpstr>
      <vt:lpstr>Certifications</vt:lpstr>
      <vt:lpstr>PowerPoint Presentation</vt:lpstr>
      <vt:lpstr>PowerPoint Presentation</vt:lpstr>
      <vt:lpstr>Law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Harris, Brendon</dc:creator>
  <cp:lastModifiedBy>Harris, Brendon</cp:lastModifiedBy>
  <cp:revision>1</cp:revision>
  <cp:lastPrinted>2021-02-09T18:05:13Z</cp:lastPrinted>
  <dcterms:created xsi:type="dcterms:W3CDTF">2021-01-17T17:48:05Z</dcterms:created>
  <dcterms:modified xsi:type="dcterms:W3CDTF">2021-02-11T10:28:32Z</dcterms:modified>
</cp:coreProperties>
</file>